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55504D-8C97-4C8D-A9C3-C71E1DEF01C0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943E4E-C347-4BAB-B649-4A28F2B23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Deep impact Spacecraft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By: Daryien Golden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Missions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Launched: Jan. 12, 2005</a:t>
            </a:r>
          </a:p>
          <a:p>
            <a:pPr>
              <a:buNone/>
            </a:pPr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First space mission to probe beneath the surface of a comet and reveal the secrets of its interior.</a:t>
            </a:r>
          </a:p>
          <a:p>
            <a:pPr>
              <a:buNone/>
            </a:pPr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Primary Mission: study the interior composition of the comet 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9P/</a:t>
            </a:r>
            <a:r>
              <a:rPr lang="en-US" sz="4500" dirty="0" err="1" smtClean="0">
                <a:latin typeface="Times New Roman" pitchFamily="18" charset="0"/>
                <a:cs typeface="Times New Roman" pitchFamily="18" charset="0"/>
              </a:rPr>
              <a:t>Tempel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1</a:t>
            </a:r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Secondary Mission: study extrasolar planets and comet Hartley 2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122" name="AutoShape 2" descr="data:image/jpeg;base64,/9j/4AAQSkZJRgABAQAAAQABAAD/2wCEAAkGBhIQERAUEBIRFBUWEBYYFBcQFBAUFxAUFhUVFBQUEhUXGyYfGBkjGRIVHy8gIycpLCwsFR4xNTAqNSYrLCkBCQoKBQUFDQUFDSkYEhgpKSkpKSkpKSkpKSkpKSkpKSkpKSkpKSkpKSkpKSkpKSkpKSkpKSkpKSkpKSkpKSkpKf/AABEIAOEA4QMBIgACEQEDEQH/xAAcAAEAAgMBAQEAAAAAAAAAAAAAAQQCAwUGBwj/xAA4EAACAQMDAgMGBAUEAwEAAAAAAQIDESEEMUESUQVhcQYigZGx8BMyocEUctHh8QdCUmIjM5IW/8QAFAEBAAAAAAAAAAAAAAAAAAAAAP/EABQRAQAAAAAAAAAAAAAAAAAAAAD/2gAMAwEAAhEDEQA/APhoAAAAAAAAAAAEpAZKm7XRjYtaOLT+p0J+HxmrxWQOKDdW07i7PHqabAAAAIJAEAkAQCSAAAAAAAAAAAAAAAAAAAAAACbGynTfYxgzqaSi7JsCdPpr+SL1Gm42tyKNO7Xu2R0aWmxkCnrPCPxI3j+ZHAr6GcHaSPd6WN1a3JlqPD1L8yT/AGA+ez0zVr87GuUGtz2uv8AU1ZY7W4KH/wCdk4dMvzXw/wCoHlwWNVpZU5OMlZpmgCASQAAAEAkAQAAAAAAAAAAAAAAAAZRRiW9JTV1cDZpdOsN/qeg0+iTtwjXotNFJYR0qcLgY6egm8bLyLsKZlCk0jYoZ7AZ6ene5ajSdjXQiWKzcYpqLa8gNKjjO9v8ABt00LpXtcr0n1OLk7WTwbYv5XwBzPaX2dVeLnBe/Fbf8vI+fVqLi2mrNdz65KTSvvZbdzzntF4Cq666aSlz5+oHgQbq+ncG1JWaNVgMQSQAAAEAkgAAAAAAAAAAAAAAHR8NouTVkUIRu0ei8J06jyBd02meMnUjRsivRoZXBfULdwMYyvuSp+8S6V+RRpvN18f6AWKCafm3gtvUuErcFSijLUU27eeWBfnpIfhxcbp+fPoVHTSRtnVkkk8LszXN3AxjqXcy/EutuTU4myEQOV414BGsr4UuGjxGu8OnSdpL49z6fW0/XG12vQoa3wiMoOMs275A+aNEHa8Q8BlG7hdo486bW4GAJIAEEgCAAAAAAAAAAAAAG7SwvJHqfD42Wx5Wi7NWPS6KTSWQO1RburJFtnNp1eS5Rbln6gZyrSTwkbP4q6t5GUGuTVOmntgDOOpVzdR8R6W0l1WKmm0EW7PPctVHGGyQEqrOT6qjTfCW0fIM2Kl7qlLnKRjUkkvMDOM09jZTRwtTrJRmkna5l/HVL2TXq+APQ06Em/I2aqhZdzV4fqLwjeWfqWtZUVsPjgDi6jSdkkvM5uu9moVU+HbDSO/p6bqPFvvcyWkaur3A+W+KeEToStLbhrZlBo+warwSnqKUoyW6x5Pho+U+I6KVGpOEk04u2QKgJZAAgkgAAAAAAAAAAANtCok8nT0Oqvu/7HHNlKVmB6elqOp2vhdjqx1D2TOHooxUUzqaRXfrkDp0b9OWYKVtzOk8CrWStZAZwqWzsvqWtPSp1ai65KKti/L7HO/Exs0YTht71v3A9RV8IUIpu9ns3s7djk6yO+1l2K9HWSk4JynNwTcVd2j3svgc3xfxaVpKKy/UCn4nUvUpr1x5HQpcHH8L0DbUp3vfd32O3Ra4/yBvepaS3v9Ebo6zqy3bsV0s/Uno3A62j19sJJK179zUvEbP1fwOdTg4u65eWuMG2TVk2njPxA62n1d7OP6ZPP/6h+DdcY6iCvi07du7Ot4fW60motXOjq9HGpSdO+ZRa+YHxZkFrxHRSo1JwmrOLsyqAIJIAAAACQAAAEAysQBBKYAHY8Jq9Tsz0dOy9TyvhtTf0+Z3tO8KUtwOxGorIxqtPDa+hUp1k2TPL+gFuMKfS7LbzK13JqyZNS9mlbYy08JO13ZW4AKgr83aaw2sdsGS0EVxx6m7rV1a+DZV1EYpeeyA1wopIxcMo3wqXV7Iz6efkBolSw3n77mFGpe/kyzWrJRtZ7r7ZRp2cpJfoBfpTN9OFynTbRdg3jHAFvS0GnlqyOhTaw012wc+S9zOMf4NVJtKLu/2A8r/qTolGtCol+eGf5o4+ljxjPp/txonV0rnzTmpcflfuv6nzBgQAAIAAEgAASQSABIAixshppOLlwml8XwZ6bTuclFcu2Sw6cVaKb7er7pAatJLpkvu52XV6lgpw0l3hfdi7pqTtYDdp6lpep2tOlY5KpWs0ufmX9PLD/QDZOi5pq9k+C9Q0mN8WKibudCjJOy3Aq/wjb91pL6o3UfDLu87PCSti3mdBQSaxuWaNJvNgOfU0S6UkV66cI2V5Sex2KkL8PzuVquncrrH+QOPSu7qXYxhRtg7en0S6nfhel2ijqoRc5KPGfnwBGi0/Vi9vUtQVm1fYUNJZX8i3oPCXLO0d22Bro/8AkVl+69Ejouh0QjeO/bjzZnQowi5dL6kt8LGC/qNPGUIOV7WthtWvbLt5XA5fjWj69NWhi34clne9ro+HzR+g4U5SpVOUm0n/ANdt+T4DrIdM5rtJr5MCuAAIBIAAAASQSAJRBkmBnTqNO6Lcq3XK8Vbl+vNiizfpZ2A7+hgdGnQTObo53ydHTrzAtQ0mM2w8efp8gtPf5FihWvh/bN1OksgVYRe3kZUItSw+diz+E9kbHpr2x8gNqqy8vUtUNU7Z/QrQotJWv68Gym39oC5UqYWcd8Z7FeVazV1vzncyhBWs3wZuldLKeef0AwlVXU97eZOn09JSurXfe5MdNndb/aLUNMr7Pfv94ArzqxuunjsmXnqF+C49LebyS3t+/crS0jvJy5v02/S5Zp6Wasl2S2+bfmBU8I0cnOeLJva97LbPc9dodFLo6ZcbeXYoeG6T8NNza83tZdkXpeMpOyXCeeU3b+/wAz8Rio0pRhbC2XHJ+a9f/wCypf8A5y+rPvnizen0eoqub6mpTbfOLJfQ/P1Wd22+WBrAAAAAAAAJIAEgACTOi8msyigO14fUtY7VFnndBNbZO7QdrenIHRpMt02yvStLhos06b42A3KRYgyvBm2LAv6WSV09n+luUb6mk6X3T2azf77FKkzqaSneMspdr9139VcCtOm27J287E1KMUt8tWjFJNyz34siVR96/wB/P5m9U7e9ZbtJO+L7dOb4z3A0y06u1bL23N8dGsSTs12tl2e5rne9l2NcqzV1f/a3l49LsDbHXOCh1dLu0r55Tf7F+jXlLiyt6v1Rx9LpuuSlK/TC/Sv+T5du26XkdRapQb62l7t78eiAzraRyvJtuzjt/wBXz3vkVqTlVjdWbkv/AJ6LK75y/qXKFTqi2sKyee3dmjxbW0tHRnqKksr8uVeV1bpj6geQ/wBW/aRKnT0tNvNpVP5f9q/S58oZe8Y8Unqa1SrUfvSlf0XCXklgoAQAAAAAAAAAABJBIA36dZNBt087MC/Rg1nz4OzpKtkrrJQ00E4t+RaTTUWt1bF1vn7+IHXoV+rps2rq+2683k6Li7fv9/E5Xh9d8WyrPZ29PidSg03e11i972wBap09vTJYWneHx9/1MJPqldNW6nhc7PnYtRi0uX5cIDKjp/MuPdJLslncp0oO7bWOO7/sb51LJ3eEvkvv6gbJrjtuZVtX1Nuza5Uc3d8WRU0NWdWLlGHuv8rlJLqtyt8fIsUJ2dpOz6crGFl3vysc9gJ7ReMXxt3t8kV6k23Z2XVd256VvezJ1FWSkm7KPq+pr7+8GFHmbv7zxtiPFwLKk4JX5wkrX+PZGOm0yqtdfvZulxv/AGKlXUN7ZXb6l3Q6mMeqUpdMYq8nLhWfPbcDpa/xaGnpudW1t849D497X+1tTXVLvFOOIRW38zXdmftl7VvWVOmLf4UZPp46m95W48keabAhmJJAEAAAAAAAAAAASQSAAAHR8JqtzUe/9DtU6aTxa32zzOmq9Mkz0mirdauk2l8bsDoUqdrfrY6Wlm8ff1OdSr+6sfP1LOk1O/VuvNJbgdf8dXUelu++Ekt83f3kvUfEIqDbVk2rdXrhL7ycqlW80s+bx5tliNSLad4/Jfp8gOtLUJU+pp3XbNk7WaXzMaE0172U7fnsr52t248zn6fV3/LGWOZ9Nsre179vmWlXjJXdWWPKMYprhWXfz4AsUo/hxS6nZcStb4LdLjc0OrCmpy6pSk8t4lZK+F2XFkIxdXZppXtJpq991/2t6d7memhCNrvreLWi3ZZd+yw/lYCY6d1GpzVkkrRbzJ8dXbd4IlOU8QsrrOzt332LP8Q5JqKcdkupfS/r+pUjJ07dXTfPa7XbHw4A0SiqEeupiKV7u/zd9kfPfaP2qnqG4QbjSv6Oo+8/Lsjqe33tJ+I46eDxGzqPvNLEfh9fQ8U2AuLkABcAXAgAAAAAAAAAACSABIIJAG2lqJR/LJr0ZqAHrvCdRTnBJPKWzfvb59S9qKaXRaMoq7t8v8M8ImXNH4rUpO8ZO19pZT9UB7T8RtK0sOL3WzX77m+jUaUbKyt5eX9zgaT2mjNxVVKHmli/L7q53I6uLt0u6av7uUltugL9DVpYvdc/Lb9Dc9XlK29r2S5eEvmU6MFu1ftv5/1LX4Lb2st7emyAtPVWi932vzbF1iz7FiEm1a2Uu1+nbnuVKTkrWzfhW9FsbK3iFOguqrNRjb3rvfyWLyfoBYqzblFe7ni20Vnjm1nnvscr2h8UjpIOT/Nn8OLs7ytvby5OH4l/qBFOX8PBt8SlhLtZbvfyPG63XTrTc6knKT5f0S4QGqtWcpOUndttt923dswAAEAAAAAAAAAAAQSAAAAAACSCQAAAEkACbmyjqJQd4ycX5No1gDqL2l1KSSrSXoo/0M17Vanmpf8AmjB/scgAdmr7Wal7VOnFvcST+fHwOVVrym7yk5PvJt/U1kASQAAIAAAAAAAABAEggACQAAAAAAASAAAAAAACQAAAAhgAAAAIAAAAACAAAAAAAD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ata:image/jpeg;base64,/9j/4AAQSkZJRgABAQAAAQABAAD/2wCEAAkGBhIQERAUEBIRFBUWEBYYFBcQFBAUFxAUFhUVFBQUEhUXGyYfGBkjGRIVHy8gIycpLCwsFR4xNTAqNSYrLCkBCQoKBQUFDQUFDSkYEhgpKSkpKSkpKSkpKSkpKSkpKSkpKSkpKSkpKSkpKSkpKSkpKSkpKSkpKSkpKSkpKSkpKf/AABEIAOEA4QMBIgACEQEDEQH/xAAcAAEAAgMBAQEAAAAAAAAAAAAAAQQCAwUGBwj/xAA4EAACAQMDAgMGBAUEAwEAAAAAAQIDESEEMUESUQVhcQYigZGx8BMyocEUctHh8QdCUmIjM5IW/8QAFAEBAAAAAAAAAAAAAAAAAAAAAP/EABQRAQAAAAAAAAAAAAAAAAAAAAD/2gAMAwEAAhEDEQA/APhoAAAAAAAAAAAEpAZKm7XRjYtaOLT+p0J+HxmrxWQOKDdW07i7PHqabAAAAIJAEAkAQCSAAAAAAAAAAAAAAAAAAAAAACbGynTfYxgzqaSi7JsCdPpr+SL1Gm42tyKNO7Xu2R0aWmxkCnrPCPxI3j+ZHAr6GcHaSPd6WN1a3JlqPD1L8yT/AGA+ez0zVr87GuUGtz2uv8AU1ZY7W4KH/wCdk4dMvzXw/wCoHlwWNVpZU5OMlZpmgCASQAAAEAkAQAAAAAAAAAAAAAAAAZRRiW9JTV1cDZpdOsN/qeg0+iTtwjXotNFJYR0qcLgY6egm8bLyLsKZlCk0jYoZ7AZ6ene5ajSdjXQiWKzcYpqLa8gNKjjO9v8ABt00LpXtcr0n1OLk7WTwbYv5XwBzPaX2dVeLnBe/Fbf8vI+fVqLi2mrNdz65KTSvvZbdzzntF4Cq666aSlz5+oHgQbq+ncG1JWaNVgMQSQAAAEAkgAAAAAAAAAAAAAAHR8NouTVkUIRu0ei8J06jyBd02meMnUjRsivRoZXBfULdwMYyvuSp+8S6V+RRpvN18f6AWKCafm3gtvUuErcFSijLUU27eeWBfnpIfhxcbp+fPoVHTSRtnVkkk8LszXN3AxjqXcy/EutuTU4myEQOV414BGsr4UuGjxGu8OnSdpL49z6fW0/XG12vQoa3wiMoOMs275A+aNEHa8Q8BlG7hdo486bW4GAJIAEEgCAAAAAAAAAAAAAG7SwvJHqfD42Wx5Wi7NWPS6KTSWQO1RburJFtnNp1eS5Rbln6gZyrSTwkbP4q6t5GUGuTVOmntgDOOpVzdR8R6W0l1WKmm0EW7PPctVHGGyQEqrOT6qjTfCW0fIM2Kl7qlLnKRjUkkvMDOM09jZTRwtTrJRmkna5l/HVL2TXq+APQ06Em/I2aqhZdzV4fqLwjeWfqWtZUVsPjgDi6jSdkkvM5uu9moVU+HbDSO/p6bqPFvvcyWkaur3A+W+KeEToStLbhrZlBo+warwSnqKUoyW6x5Pho+U+I6KVGpOEk04u2QKgJZAAgkgAAAAAAAAAAANtCok8nT0Oqvu/7HHNlKVmB6elqOp2vhdjqx1D2TOHooxUUzqaRXfrkDp0b9OWYKVtzOk8CrWStZAZwqWzsvqWtPSp1ai65KKti/L7HO/Exs0YTht71v3A9RV8IUIpu9ns3s7djk6yO+1l2K9HWSk4JynNwTcVd2j3svgc3xfxaVpKKy/UCn4nUvUpr1x5HQpcHH8L0DbUp3vfd32O3Ra4/yBvepaS3v9Ebo6zqy3bsV0s/Uno3A62j19sJJK179zUvEbP1fwOdTg4u65eWuMG2TVk2njPxA62n1d7OP6ZPP/6h+DdcY6iCvi07du7Ot4fW60motXOjq9HGpSdO+ZRa+YHxZkFrxHRSo1JwmrOLsyqAIJIAAAACQAAAEAysQBBKYAHY8Jq9Tsz0dOy9TyvhtTf0+Z3tO8KUtwOxGorIxqtPDa+hUp1k2TPL+gFuMKfS7LbzK13JqyZNS9mlbYy08JO13ZW4AKgr83aaw2sdsGS0EVxx6m7rV1a+DZV1EYpeeyA1wopIxcMo3wqXV7Iz6efkBolSw3n77mFGpe/kyzWrJRtZ7r7ZRp2cpJfoBfpTN9OFynTbRdg3jHAFvS0GnlqyOhTaw012wc+S9zOMf4NVJtKLu/2A8r/qTolGtCol+eGf5o4+ljxjPp/txonV0rnzTmpcflfuv6nzBgQAAIAAEgAASQSABIAixshppOLlwml8XwZ6bTuclFcu2Sw6cVaKb7er7pAatJLpkvu52XV6lgpw0l3hfdi7pqTtYDdp6lpep2tOlY5KpWs0ufmX9PLD/QDZOi5pq9k+C9Q0mN8WKibudCjJOy3Aq/wjb91pL6o3UfDLu87PCSti3mdBQSaxuWaNJvNgOfU0S6UkV66cI2V5Sex2KkL8PzuVquncrrH+QOPSu7qXYxhRtg7en0S6nfhel2ijqoRc5KPGfnwBGi0/Vi9vUtQVm1fYUNJZX8i3oPCXLO0d22Bro/8AkVl+69Ejouh0QjeO/bjzZnQowi5dL6kt8LGC/qNPGUIOV7WthtWvbLt5XA5fjWj69NWhi34clne9ro+HzR+g4U5SpVOUm0n/ANdt+T4DrIdM5rtJr5MCuAAIBIAAAASQSAJRBkmBnTqNO6Lcq3XK8Vbl+vNiizfpZ2A7+hgdGnQTObo53ydHTrzAtQ0mM2w8efp8gtPf5FihWvh/bN1OksgVYRe3kZUItSw+diz+E9kbHpr2x8gNqqy8vUtUNU7Z/QrQotJWv68Gym39oC5UqYWcd8Z7FeVazV1vzncyhBWs3wZuldLKeef0AwlVXU97eZOn09JSurXfe5MdNndb/aLUNMr7Pfv94ArzqxuunjsmXnqF+C49LebyS3t+/crS0jvJy5v02/S5Zp6Wasl2S2+bfmBU8I0cnOeLJva97LbPc9dodFLo6ZcbeXYoeG6T8NNza83tZdkXpeMpOyXCeeU3b+/wAz8Rio0pRhbC2XHJ+a9f/wCypf8A5y+rPvnizen0eoqub6mpTbfOLJfQ/P1Wd22+WBrAAAAAAAAJIAEgACTOi8msyigO14fUtY7VFnndBNbZO7QdrenIHRpMt02yvStLhos06b42A3KRYgyvBm2LAv6WSV09n+luUb6mk6X3T2azf77FKkzqaSneMspdr9139VcCtOm27J287E1KMUt8tWjFJNyz34siVR96/wB/P5m9U7e9ZbtJO+L7dOb4z3A0y06u1bL23N8dGsSTs12tl2e5rne9l2NcqzV1f/a3l49LsDbHXOCh1dLu0r55Tf7F+jXlLiyt6v1Rx9LpuuSlK/TC/Sv+T5du26XkdRapQb62l7t78eiAzraRyvJtuzjt/wBXz3vkVqTlVjdWbkv/AJ6LK75y/qXKFTqi2sKyee3dmjxbW0tHRnqKksr8uVeV1bpj6geQ/wBW/aRKnT0tNvNpVP5f9q/S58oZe8Y8Unqa1SrUfvSlf0XCXklgoAQAAAAAAAAAABJBIA36dZNBt087MC/Rg1nz4OzpKtkrrJQ00E4t+RaTTUWt1bF1vn7+IHXoV+rps2rq+2683k6Li7fv9/E5Xh9d8WyrPZ29PidSg03e11i972wBap09vTJYWneHx9/1MJPqldNW6nhc7PnYtRi0uX5cIDKjp/MuPdJLslncp0oO7bWOO7/sb51LJ3eEvkvv6gbJrjtuZVtX1Nuza5Uc3d8WRU0NWdWLlGHuv8rlJLqtyt8fIsUJ2dpOz6crGFl3vysc9gJ7ReMXxt3t8kV6k23Z2XVd256VvezJ1FWSkm7KPq+pr7+8GFHmbv7zxtiPFwLKk4JX5wkrX+PZGOm0yqtdfvZulxv/AGKlXUN7ZXb6l3Q6mMeqUpdMYq8nLhWfPbcDpa/xaGnpudW1t849D497X+1tTXVLvFOOIRW38zXdmftl7VvWVOmLf4UZPp46m95W48keabAhmJJAEAAAAAAAAAAASQSAAAHR8JqtzUe/9DtU6aTxa32zzOmq9Mkz0mirdauk2l8bsDoUqdrfrY6Wlm8ff1OdSr+6sfP1LOk1O/VuvNJbgdf8dXUelu++Ekt83f3kvUfEIqDbVk2rdXrhL7ycqlW80s+bx5tliNSLad4/Jfp8gOtLUJU+pp3XbNk7WaXzMaE0172U7fnsr52t248zn6fV3/LGWOZ9Nsre179vmWlXjJXdWWPKMYprhWXfz4AsUo/hxS6nZcStb4LdLjc0OrCmpy6pSk8t4lZK+F2XFkIxdXZppXtJpq991/2t6d7memhCNrvreLWi3ZZd+yw/lYCY6d1GpzVkkrRbzJ8dXbd4IlOU8QsrrOzt332LP8Q5JqKcdkupfS/r+pUjJ07dXTfPa7XbHw4A0SiqEeupiKV7u/zd9kfPfaP2qnqG4QbjSv6Oo+8/Lsjqe33tJ+I46eDxGzqPvNLEfh9fQ8U2AuLkABcAXAgAAAAAAAAAACSABIIJAG2lqJR/LJr0ZqAHrvCdRTnBJPKWzfvb59S9qKaXRaMoq7t8v8M8ImXNH4rUpO8ZO19pZT9UB7T8RtK0sOL3WzX77m+jUaUbKyt5eX9zgaT2mjNxVVKHmli/L7q53I6uLt0u6av7uUltugL9DVpYvdc/Lb9Dc9XlK29r2S5eEvmU6MFu1ftv5/1LX4Lb2st7emyAtPVWi932vzbF1iz7FiEm1a2Uu1+nbnuVKTkrWzfhW9FsbK3iFOguqrNRjb3rvfyWLyfoBYqzblFe7ni20Vnjm1nnvscr2h8UjpIOT/Nn8OLs7ytvby5OH4l/qBFOX8PBt8SlhLtZbvfyPG63XTrTc6knKT5f0S4QGqtWcpOUndttt923dswAAEAAAAAAAAAAAQSAAAAAACSCQAAAEkACbmyjqJQd4ycX5No1gDqL2l1KSSrSXoo/0M17Vanmpf8AmjB/scgAdmr7Wal7VOnFvcST+fHwOVVrym7yk5PvJt/U1kASQAAIAAAAAAAABAEggACQAAAAAAASAAAAAAACQAAAAhgAAAAIAAAAACAAAAAAAD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eg;base64,/9j/4AAQSkZJRgABAQAAAQABAAD/2wCEAAkGBhIQERAUEBIRFBUWEBYYFBcQFBAUFxAUFhUVFBQUEhUXGyYfGBkjGRIVHy8gIycpLCwsFR4xNTAqNSYrLCkBCQoKBQUFDQUFDSkYEhgpKSkpKSkpKSkpKSkpKSkpKSkpKSkpKSkpKSkpKSkpKSkpKSkpKSkpKSkpKSkpKSkpKf/AABEIAOEA4QMBIgACEQEDEQH/xAAcAAEAAgMBAQEAAAAAAAAAAAAAAQQCAwUGBwj/xAA4EAACAQMDAgMGBAUEAwEAAAAAAQIDESEEMUESUQVhcQYigZGx8BMyocEUctHh8QdCUmIjM5IW/8QAFAEBAAAAAAAAAAAAAAAAAAAAAP/EABQRAQAAAAAAAAAAAAAAAAAAAAD/2gAMAwEAAhEDEQA/APhoAAAAAAAAAAAEpAZKm7XRjYtaOLT+p0J+HxmrxWQOKDdW07i7PHqabAAAAIJAEAkAQCSAAAAAAAAAAAAAAAAAAAAAACbGynTfYxgzqaSi7JsCdPpr+SL1Gm42tyKNO7Xu2R0aWmxkCnrPCPxI3j+ZHAr6GcHaSPd6WN1a3JlqPD1L8yT/AGA+ez0zVr87GuUGtz2uv8AU1ZY7W4KH/wCdk4dMvzXw/wCoHlwWNVpZU5OMlZpmgCASQAAAEAkAQAAAAAAAAAAAAAAAAZRRiW9JTV1cDZpdOsN/qeg0+iTtwjXotNFJYR0qcLgY6egm8bLyLsKZlCk0jYoZ7AZ6ene5ajSdjXQiWKzcYpqLa8gNKjjO9v8ABt00LpXtcr0n1OLk7WTwbYv5XwBzPaX2dVeLnBe/Fbf8vI+fVqLi2mrNdz65KTSvvZbdzzntF4Cq666aSlz5+oHgQbq+ncG1JWaNVgMQSQAAAEAkgAAAAAAAAAAAAAAHR8NouTVkUIRu0ei8J06jyBd02meMnUjRsivRoZXBfULdwMYyvuSp+8S6V+RRpvN18f6AWKCafm3gtvUuErcFSijLUU27eeWBfnpIfhxcbp+fPoVHTSRtnVkkk8LszXN3AxjqXcy/EutuTU4myEQOV414BGsr4UuGjxGu8OnSdpL49z6fW0/XG12vQoa3wiMoOMs275A+aNEHa8Q8BlG7hdo486bW4GAJIAEEgCAAAAAAAAAAAAAG7SwvJHqfD42Wx5Wi7NWPS6KTSWQO1RburJFtnNp1eS5Rbln6gZyrSTwkbP4q6t5GUGuTVOmntgDOOpVzdR8R6W0l1WKmm0EW7PPctVHGGyQEqrOT6qjTfCW0fIM2Kl7qlLnKRjUkkvMDOM09jZTRwtTrJRmkna5l/HVL2TXq+APQ06Em/I2aqhZdzV4fqLwjeWfqWtZUVsPjgDi6jSdkkvM5uu9moVU+HbDSO/p6bqPFvvcyWkaur3A+W+KeEToStLbhrZlBo+warwSnqKUoyW6x5Pho+U+I6KVGpOEk04u2QKgJZAAgkgAAAAAAAAAAANtCok8nT0Oqvu/7HHNlKVmB6elqOp2vhdjqx1D2TOHooxUUzqaRXfrkDp0b9OWYKVtzOk8CrWStZAZwqWzsvqWtPSp1ai65KKti/L7HO/Exs0YTht71v3A9RV8IUIpu9ns3s7djk6yO+1l2K9HWSk4JynNwTcVd2j3svgc3xfxaVpKKy/UCn4nUvUpr1x5HQpcHH8L0DbUp3vfd32O3Ra4/yBvepaS3v9Ebo6zqy3bsV0s/Uno3A62j19sJJK179zUvEbP1fwOdTg4u65eWuMG2TVk2njPxA62n1d7OP6ZPP/6h+DdcY6iCvi07du7Ot4fW60motXOjq9HGpSdO+ZRa+YHxZkFrxHRSo1JwmrOLsyqAIJIAAAACQAAAEAysQBBKYAHY8Jq9Tsz0dOy9TyvhtTf0+Z3tO8KUtwOxGorIxqtPDa+hUp1k2TPL+gFuMKfS7LbzK13JqyZNS9mlbYy08JO13ZW4AKgr83aaw2sdsGS0EVxx6m7rV1a+DZV1EYpeeyA1wopIxcMo3wqXV7Iz6efkBolSw3n77mFGpe/kyzWrJRtZ7r7ZRp2cpJfoBfpTN9OFynTbRdg3jHAFvS0GnlqyOhTaw012wc+S9zOMf4NVJtKLu/2A8r/qTolGtCol+eGf5o4+ljxjPp/txonV0rnzTmpcflfuv6nzBgQAAIAAEgAASQSABIAixshppOLlwml8XwZ6bTuclFcu2Sw6cVaKb7er7pAatJLpkvu52XV6lgpw0l3hfdi7pqTtYDdp6lpep2tOlY5KpWs0ufmX9PLD/QDZOi5pq9k+C9Q0mN8WKibudCjJOy3Aq/wjb91pL6o3UfDLu87PCSti3mdBQSaxuWaNJvNgOfU0S6UkV66cI2V5Sex2KkL8PzuVquncrrH+QOPSu7qXYxhRtg7en0S6nfhel2ijqoRc5KPGfnwBGi0/Vi9vUtQVm1fYUNJZX8i3oPCXLO0d22Bro/8AkVl+69Ejouh0QjeO/bjzZnQowi5dL6kt8LGC/qNPGUIOV7WthtWvbLt5XA5fjWj69NWhi34clne9ro+HzR+g4U5SpVOUm0n/ANdt+T4DrIdM5rtJr5MCuAAIBIAAAASQSAJRBkmBnTqNO6Lcq3XK8Vbl+vNiizfpZ2A7+hgdGnQTObo53ydHTrzAtQ0mM2w8efp8gtPf5FihWvh/bN1OksgVYRe3kZUItSw+diz+E9kbHpr2x8gNqqy8vUtUNU7Z/QrQotJWv68Gym39oC5UqYWcd8Z7FeVazV1vzncyhBWs3wZuldLKeef0AwlVXU97eZOn09JSurXfe5MdNndb/aLUNMr7Pfv94ArzqxuunjsmXnqF+C49LebyS3t+/crS0jvJy5v02/S5Zp6Wasl2S2+bfmBU8I0cnOeLJva97LbPc9dodFLo6ZcbeXYoeG6T8NNza83tZdkXpeMpOyXCeeU3b+/wAz8Rio0pRhbC2XHJ+a9f/wCypf8A5y+rPvnizen0eoqub6mpTbfOLJfQ/P1Wd22+WBrAAAAAAAAJIAEgACTOi8msyigO14fUtY7VFnndBNbZO7QdrenIHRpMt02yvStLhos06b42A3KRYgyvBm2LAv6WSV09n+luUb6mk6X3T2azf77FKkzqaSneMspdr9139VcCtOm27J287E1KMUt8tWjFJNyz34siVR96/wB/P5m9U7e9ZbtJO+L7dOb4z3A0y06u1bL23N8dGsSTs12tl2e5rne9l2NcqzV1f/a3l49LsDbHXOCh1dLu0r55Tf7F+jXlLiyt6v1Rx9LpuuSlK/TC/Sv+T5du26XkdRapQb62l7t78eiAzraRyvJtuzjt/wBXz3vkVqTlVjdWbkv/AJ6LK75y/qXKFTqi2sKyee3dmjxbW0tHRnqKksr8uVeV1bpj6geQ/wBW/aRKnT0tNvNpVP5f9q/S58oZe8Y8Unqa1SrUfvSlf0XCXklgoAQAAAAAAAAAABJBIA36dZNBt087MC/Rg1nz4OzpKtkrrJQ00E4t+RaTTUWt1bF1vn7+IHXoV+rps2rq+2683k6Li7fv9/E5Xh9d8WyrPZ29PidSg03e11i972wBap09vTJYWneHx9/1MJPqldNW6nhc7PnYtRi0uX5cIDKjp/MuPdJLslncp0oO7bWOO7/sb51LJ3eEvkvv6gbJrjtuZVtX1Nuza5Uc3d8WRU0NWdWLlGHuv8rlJLqtyt8fIsUJ2dpOz6crGFl3vysc9gJ7ReMXxt3t8kV6k23Z2XVd256VvezJ1FWSkm7KPq+pr7+8GFHmbv7zxtiPFwLKk4JX5wkrX+PZGOm0yqtdfvZulxv/AGKlXUN7ZXb6l3Q6mMeqUpdMYq8nLhWfPbcDpa/xaGnpudW1t849D497X+1tTXVLvFOOIRW38zXdmftl7VvWVOmLf4UZPp46m95W48keabAhmJJAEAAAAAAAAAAASQSAAAHR8JqtzUe/9DtU6aTxa32zzOmq9Mkz0mirdauk2l8bsDoUqdrfrY6Wlm8ff1OdSr+6sfP1LOk1O/VuvNJbgdf8dXUelu++Ekt83f3kvUfEIqDbVk2rdXrhL7ycqlW80s+bx5tliNSLad4/Jfp8gOtLUJU+pp3XbNk7WaXzMaE0172U7fnsr52t248zn6fV3/LGWOZ9Nsre179vmWlXjJXdWWPKMYprhWXfz4AsUo/hxS6nZcStb4LdLjc0OrCmpy6pSk8t4lZK+F2XFkIxdXZppXtJpq991/2t6d7memhCNrvreLWi3ZZd+yw/lYCY6d1GpzVkkrRbzJ8dXbd4IlOU8QsrrOzt332LP8Q5JqKcdkupfS/r+pUjJ07dXTfPa7XbHw4A0SiqEeupiKV7u/zd9kfPfaP2qnqG4QbjSv6Oo+8/Lsjqe33tJ+I46eDxGzqPvNLEfh9fQ8U2AuLkABcAXAgAAAAAAAAAACSABIIJAG2lqJR/LJr0ZqAHrvCdRTnBJPKWzfvb59S9qKaXRaMoq7t8v8M8ImXNH4rUpO8ZO19pZT9UB7T8RtK0sOL3WzX77m+jUaUbKyt5eX9zgaT2mjNxVVKHmli/L7q53I6uLt0u6av7uUltugL9DVpYvdc/Lb9Dc9XlK29r2S5eEvmU6MFu1ftv5/1LX4Lb2st7emyAtPVWi932vzbF1iz7FiEm1a2Uu1+nbnuVKTkrWzfhW9FsbK3iFOguqrNRjb3rvfyWLyfoBYqzblFe7ni20Vnjm1nnvscr2h8UjpIOT/Nn8OLs7ytvby5OH4l/qBFOX8PBt8SlhLtZbvfyPG63XTrTc6knKT5f0S4QGqtWcpOUndttt923dswAAEAAAAAAAAAAAQSAAAAAACSCQAAAEkACbmyjqJQd4ycX5No1gDqL2l1KSSrSXoo/0M17Vanmpf8AmjB/scgAdmr7Wal7VOnFvcST+fHwOVVrym7yk5PvJt/U1kASQAAIAAAAAAAABAEggACQAAAAAAASAAAAAAACQAAAAhgAAAAIAAAAACAAAAAAAD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eg;base64,/9j/4AAQSkZJRgABAQAAAQABAAD/2wCEAAkGBxQTEhUUExQWFhUXFxcYGBcYFhYcFxgaFxcdGBoYHR4cHSggGBwlHRccIjEhJSkrLjAuFx8zODMsNyguLisBCgoKDg0OGxAQGjQlICQvNCwsLDQsLCwsLCw0LDQsLCw0LCw0LCw0LCwsLCwsLCwsLCwsLCwsLCwsLCwsLCwsLP/AABEIAMwA9wMBIgACEQEDEQH/xAAcAAACAgMBAQAAAAAAAAAAAAAFBgMEAQIHAAj/xABKEAACAQIEAwUDCQUGBAQHAAABAhEAAwQSITEFQVEGEyJhcTKBkQcUI0JiobHB0VJygpLwFSQzQ7LhFlNzgxdUotI0dJOjs7Tx/8QAGgEAAwEBAQEAAAAAAAAAAAAAAQIDAAQFBv/EAC8RAAICAQMBBQcFAQEAAAAAAAABAhEDEiExQQQTUXHwIjJhgZGxwQVSodHhQhT/2gAMAwEAAhEDEQA/AOj1uBWgqWuJFjEVkV6s0yMeitorArJNFAMisgVGl5SwWfEQSBsSBEn0Ej4irOSmARRWYqTIa9k8qxiFzpSF2hxLPd0HRV/I/E0/YiwSCNRIjTfWlDEYaLgB3XU6DeWG+8zy8qC53MDONgpaDTmgqIYmIII9d/xoRwjhNxSLgGk5THUmYPumOpFMvGrGaw6+h+DA/lUT2s1lDbBGgzDkY+sB11g/GrQaoWV2GcHhUF1QBKP7LMfEDExtoZBERyOtCuLXgl66mQjxyCZlQQCAPuqLD49kO8sGzGQCZPPzBmpeIOl273xZSpHjAIzg/ukgtGmnOi2mqAluFTjAEDNcILAmZJIJHxAkfefOgnFuIHOpZAwgcokacxDajz0qkcblMAAhdtN49eXlUPFLxKDQgLl08ogiaWIWi7xSzach7AYoBDo31J/CST79ZrbsPxFbeJexJIcSCdjB0Pl7URS7jMZkD92WZWBUoC0HXMJAO0gmR61P2U4Tnv2mYwA2aJJJC/VJ0KSTPMeBuoq84pxJRbTo69XprW4aWuPIWJzNlUAwQdNVHteczXIt3R0IZ5rVjVDs+7nDobntGd94k5Z91ECKzNZHWKzWKkExWQk1sF5moblydNh0omN2uxovxqImsV6tZj1erwr1YxpU6mRVW7dCiWIAkDXqTAHxqRGigEnr1YmvU4pmosRcIEgZjKiJA3YAnXoDPuqQmq2MuZVJ6a6+WtYwv2+Kq/EVKElUw91DII8Rup8dEPpFMQxxpF4dbdsQuYMBkYnfRmIMfAU0LhT5/Gkt8jNIKDG1uMdQvuD1Ne7puprWwUgt8/8AM/D/AHoPxYSc6jxaSesdfOtwj/0KyUb+hWbYaQL+f8vxrfDcRjMIAWMoAAmdGJ9IO3ka1x3D29pR6j+tqWuNY17asFyo+mUvos9SdNgJPpTxlvXUDQfxZFyGAAZdY5MD7S+RrVbtrKyi2JJGusjqKXuyHF3vi611IyvlVlbwkicxXT05xRS+4BJE+/SaruhOQhh1sA5jblh9YmcxPIqTA9RrQrigJXxADxL7OmgBEdI289Kms3SBIB9enr0qK5hLl3ZfCDMhoIPI7QdeVBT33NpK1xUt57K2WZwT0gAiC09dZG+vwqDgq3xcMADaD7RGunlpFFcH3hcBl8esQpDb8zoG5GQKcuH4PKAW9r1mqSybUKobm2AvOUXvFho+/wDI1JZRWfMBqBHv6+sc63dhMdfyreyAoMcyaGN6unzDLYkWtjUF7FJb9tgo2k6D/apbN1XUMrKynZlIIPvGlJNUwxNIrxYDzPStXu8h8aimojmzNO9aTXq9QMer1eqvfxar5noKJiwK9Qi7iWb06CvVrDRjtHgGv2CiESSreuUzFFFoPgsdl0Oq/hRe2ZgilTCyevVia9NUFM1R4naDKQwlcrT01HP3c6vVpeGhrGF7gHCTaLZlQSSZSdSQZmfdR4W6iww02jVvxNWBSGNclZyVtNJXbntmcIbdu0A1x2UkcxbDCf4m9ke+st3RhyyVnJXNMN8rqhiLuFYQYm3cDfcwH40wcN+UbB3dPpUO8PbJj3oWFP3cvAXUhqZYE1yz5U+I2QyWmDNcWSNu7HeKQM0zmIGoiOWop+u9osMV0vJ11OUwPJoJrieOuNjcfnMqrs5U9BbQttzhUArY4NTt9At+zt1OkfJzZW9ghGVWRmRgBz9oMddyG39aYzwU/tLHpXJ+wXavuL+Z3lHEXZDbTKvuR4ZjSBBPOuk8Q7RtnC2SrTEc8xMHQ7RE0clqRo8BWxwZR7Xi+6rq2ABAAAHShGH4+4IR7UtmCnISYncxBmOgPKgnEflQwtskBLrkEifo1GnPxMCR5gUiTkF7DpbtCRpVsVyi98r4DDLh1KyJ+lYtE6wO7AmPtV1HBYpLttLlshkdQykcwRIptLjyC7B3HLIJw0iYvjTkfA5EjYwQDrzAqxwK4XtyzMxFy8NdfYvOo18goFQ8cP8Ag/8AXEeuR4Hxrfsyfom5fTYn/wDYuVfDw/XiJkCbPrQh1uNiLoW4EQrbZgqAsXOZS2YyNkUeydt6KNuaHof7xd/ctf6rlJl2bDHg24deL2kZvaKiY2nY+mtWapcHP0S+RcfC4w/KrNy4BuahLljokqK9fC779KqXsWToNPxqvloWGiS9i2bQaDyqAJUoSt1SiE1Va9UypXqIAEywGboD76J8GuGFOoBE5WEET79DVHBYEhCDp4if/VP30XwyRWSRmXg1bVEKkFMKbTWtzb4fjWRWr/mPxFYxrb/X8a3qO1sP651s7QCaRhKHG+IpZts7mAok678gPeYrhnELrXrz3HJLZW3OuikD4D8OtPHbLEm/da2q6WdGOUGS4VvOF1HvoPhsPcEeNvjp99dHZof9sTI+iE+xgTzFE8FhNH/dP4imXueZVDp/y0/ICoEuIbq2VtlnfdbeYsF3mDIG3ON+lda23JPcV+IEqcomTGk7lj4R/XlUODTu8QdT9EjMSCQZC6wf4jTQvZa8GuYow1u0wkBlLBnIUSAY8IMb9NdK14d2Xu27uIxGKXu0thnCsUOYKcwJgkQNNOsT58/aM0cMHOf08fgUxwc5aYgzjty1cGG7u21txb+lUgA3GMANoSBsZmD1HOpOFdofmyOhQvoF12Q6kahpHpzHoKqYnM9tHUXBcvM5fMuWfF7No7uYILGABPrQ9rEpKqcoaDcOltmUkEA7MSCD13gRWg1VdfsGSfL4CdzjmJxVyAzkQRlDEKAVyjQaDl91GMX2LslRq+cKoLAjUhQM0EbaaeUdaH9lr9u2zFVe9pDKo0Bk5fISRpPwOxa8DxrGY4gNhL75RlV7ajJ08WYBeWvi60J+Ce5op81scx4jwt8O5R4IIlWGxE+ex6j8d66b8jnH4/ulx28QLWVJGUQSWUc5OrCeQMUQ4h2MvmznxFoJJgZGDNanZjuB949K5njcFicPily52uqc9tlDEnJqSANdADI5CeVSWaGRvHxJeKq/Id45RWrod47R4fvEtLmKzfXUEgiAxkQQZ06/HY64fh/za2bq3LrZGzvmckFCSbpKiFmGLTEyoqthuJfOcLg78ZTcuIxHQlXmmbCAFYOo1BHWf9qpglTonNbEeLtll8LlTPtKFOn8QIg0DL3UxFwaXJt2jmdlQL4rgiFUluZ2ojwtiLbWT7VhjbM7lQA1tvObbLJ65qo3l/vNz/pWf9V2tlW7NDgpfOLtlCSyFQzMwCEEK7lmMljOXNOwkKdNavamvG35aHQ1FwtYBtne2co6lDqh89NCeqNXM99yy2JwlbhKly1mKUJGFrYCsgTW4SmQpqK9UoFZrAKaLU9oVotSrRRmbiqGK4iyuUW2GAAkl8u/llP41fFAsZikW9czMBqOfIKtPEVl9eJPBJtCQVEd5vMzrl0iKzb4ixZQbcSRrnBjX0oeMYhQtmWM6iZG8Ma3wuIUuoDKTPIg8qZo1hq3sPQVjEHwms29h6D8KxifZNRlwxkc9OLVbuPBmblxVHTwraOvwqhexqgaUF7RY/Li8Qo1m834AflQS7jGPURvOm58678XuLyIy5DvE+Jr3dz0223IG4Om9A+BcWu4bEi+jBGIiQJ9oAZvFMjWfjWj3LbWbs5y8DYgKPGMp9k5ttRp61qn94uotohtQQCCreIywIkxlI3G8zqdKaUklb2Fim3SGF873EFu+pt3SDfY5lCsza5pEAatBUfATXWB2Us/Ne4Uxpo69YgGNiv2dRHxrm9jhSsRaDGAZeF3ESG3BnXYcuVNHZTjxwoCX7yPhmaLb+MPaLNARgQRk5A5pG1eW+2YsuTTLjpfrqeh/wCWeOCcXv1BvFuFLbt31voxxLKF7wZjnXMBCmZRCoIgefOhPYf5PmxrnvheTDW2bRsyiTBi2CPEY0LQOvlXQrdhOIX8puqUUZoEZguaPB1mILDT4imDjPH8Jw9LSXnFpWORFAYmBu2moUSJY9eppewwbcpRb03t4v8AwHaZpJJr2uvwPcD7IYHC/wCBh7asNMxGZ9dT4mk/A0dJ5fAUu8H7W2cVibtixmfulnvgJtFtAQG20n369NSzeN2B9lYESYLFQTPUAEabTPlXqJUcLZaI0M6gzMxoOm2orn3bfhK4b+8IARDwp3VijAx6qzCae+6H1QAfIb+vUUs/KPDYIHlM/G21cfbscXj19Y7p/Mv2aT16ej5FDgXEFs8Iwd1gxW2ULZVliPGug56kffTR2P4+MV3o7m7ZZCvhurlYhgYMeoNLPY9x/ZGEn2cyKfQ3ip+4mq47XCxcQy7FVNm6y2mbPkbwPmjLrqYBn6Sujs0Nbpc+ZHNPRG6fyQ841xbxdptALy9y3m65rlo/DvF/iHSli/2rtDG3bXdYguFVMq2SSTbd5YQfY8Y8W2tLPHe2NrEsbjG4pQf3eLbiDo/enzZgo30VftGr9jtnhrme4SwvIbboO7cllVPGuZQRDZnXxRqQeQNdeXs7Ubat/Ahjz3Kqr4seLDq6hl1DCR/XI+VQYoZHS7y/w3/dY+Fv4Wj3O1VeA8Vs3XuLZbMp+lQ5HUeM+MDMBPi8Wn/Mq1iE+cM1rXuV0ukGO8b/AJQI5D6xHOF/ajy3FxnTO27WwQyV6KrcNukqUcy9s5GPWNVf+JSD6kjlVqlaph5MGvCvGsVgG1ZrArNYxXWpZqmMWg0Laj1qxZvK3smaKMwFx/iNwZUQTnkHXltA13M1bwWGYgyANFO+rEKAfLkKkvcLW9oROUghhy15VYw/DXtO0tmRhI0g5joRHpVY+6n9TbblUxl/i/Bf969YAzr7/wDSaIfMkiMukzzrQ4VFMgagNzPT/etYpYtzPw/CsYr2T7q2XetMWfD7xUZcMZcnAe1NwnF4kAgE3z4iSB9fTTrA+AoCpzSMwHhnUn9oeVE+1jf3nE6f5zMD5BiD5bsPvqAObttiAFQEG4qqoAYjS5A1IhTp9XXkSa7Yy0xVknG7ojw1woGhgZKAZWnXWNKe+C8DGEsE3Vi/fUQDEosgyRMqNN+Z22oD2W4J3rIQoyo4JYZizuplVUzljTp95p74/wAOvC4bt0ly7ePQEpHhkwdV0giPD1104u1Z8U8scMpbdfPomy+HHOMXNLfp/YsWsY9gPbYsTc1aI8SyTuwI1Osxy5GiFhWTMqr3ltgdAFjNALZlMlFUa6xp56UUwuDD5SQCQQVJUGCfI1c4rxPublwqAzXFt5Q3MbM3hJBnMRqdk01mOX9Qgo5FGKW6vk7ex5W4O9xeHEBhcaBhWLEBEa6RmWYBAQgkxr4gdCREUyfKNdxOMw1vJh1Fu2xLudXDBRlCfsgyQdZMek1uzyxdzXV705zKCBlzuTKn+LbbWNBXT73CrLWmIAiCSfTQj7orlxdqzqTeGmordXz/AAbtcYbKXPicT+SlMb89Hzb2JHfhp7vJOsj9vfLGs+U13a7bKsWUZgYzKImRoCJIG2keQoB2Gx9g27lq2Vz23bPEBjP1yN+YE+VM819BiyrJBTXU8qcHGTiymbrNoiMJ+uwyhfcdWPTSOpFBO36D5lAOgIAHWEaB+fuo5j+IWrIBvXUTNoMzBZJPIbk+lcw+UvteMVhAuDt3HAuktcKlR4FZfCCQxlm3H7B6iVzw7zG4eI2KWiakZ7E2weE4ZeXfIPP/AOIGn5VB2hwLYa0MFhVyrioPeOxCWShl3LnZiuWNZ8Bqz8miE8Lw6kGVv6iIIy35510binAbV1FDorhWV4ZQwMaHQ/ZJpYbSvzC3tQo3e0eHNhTbxFkOVRVU3LcqWgSwnQLufJTVThuMwlm/etW3t5Stu4D3iFSYyMAZ3lVY9c5NM9nsVgzdebFkqJKDuk+vGblrBXTpnIoF2l7LYO3nZcNZm1kuMotL4kE5xAGvhzED9pVp1GG633Fti7jeK3BeXD2GVUsFrz3w6eGwwP0VvcF9WAEf5ae5/wAPYVUVUEKAMsdOvn1nnS+/B8MrWrgsWcinIw7tCuW5ADREaNl16M1H+EplD2ok2iAo5m2+tv3DVP8AtGo5NMklH16/I8bT3KWN+jupd+q0WrnlJ+ib3OSn/dnlV4rWOM2Zs3VK723Efwmh/CMaz20F3/GHguAbZ1UEn0YEMP3qXQ3Gw3TL5FYoFw/iJ+f4mwTpFp1/kAaPuPxo/FaUHF/yZOzFZrwFZoUwgq3wyTLMZOp2geVWkw4tq0c4/r76B8Kx2SB4tdBmDAGBJIJ0J32qy+OuFTqDvHhG/KnUbNLYYeH+wD/W+/4VYJnShfZ+93uHAZvFrmy6EGfuIgUSYwNJJHWPv866Y1pRF8lO7ilUwTr6VG2KUka6a/lVHHXgWDNI0nblyM7AUGvY12YLaMExGgJ6yZGg/L1Arn3uim1WNa3g2xqHE4hdFzDM2oHMgbn76AXbF5RZJve0xACoPDsOuo1q1hbDd/bzPnzW2g5YywyyN4IO9TcbT36fEN10OKdqcpvOM6+1dYiHkN3rQDCxtBj7dVOz3BmvXAVcBEMs4zSI1yjMo8Rojx0Iq3yQpe5evHMD4lFtUUKRyzG4T/CKGdmeOHDXQ26SCRE7fqNPvrrkm4UicX7R3ns52c7mwXHhUWiyosAqcpIXTZjvI1jpNGccihe9AUEq2RZ9okyS56mNt/DvO3KeNfKS1x7VjDvltMbbXX1UkhQMsmIAiT5k00p2vsHDhbZ72+zAkZ8wBywTOYgKGMxpv1r5vtvZ5YsnsLm9/nyejibyJO9y/wAZu2sBbVyjXr7nMloTodw+g0WefKNKAYPD3rxe4472/dlmIBhMqiFQbAAACdZmpMPhrl+41xiXuHKGbXnmIUCYAAB2/ZplsY5MJZCAKbpMsxgjacvoNOcVxzyp2r+fLdLZev6OpLu1Ud2VsXiUwa+FUz/SMx08MEKFnlJzH0pZbtrd+kt2z9GPEw8vLn+uk9aF8axb4i4tiwQ919XA9lQJJJ6Dxn8Byqrc7GyDOMw4zDmsaZt/FBXlGuo8qvhwY0tWR1fnx8vEzpcq2dD7EcKsP/fUY9+QVzJBCKYMZSDLaCdNBpNV/lK7ZX8NZZbbwzZQGtjK0HTwk5tTrqOlBOyR+YWrifO7DB2DHIVZhAgxLRqABzoB8rHHbd57a2HV1ILSCDDagwR5Eb+cRXZ2WcnmjDHJ6epx5oqnKSEXi3EmuvmJYtlCs7OXdo18THc66n3ctfcEW1mZrr5VVc2XIWNyGHgEaA85J0jntQ6psP8AW/cavoeWedVI7r8m95Tw+z3ZbJ84IXMZYAPOX0gRT3jOLMiEjU6Ko/adjCj0k/jXz92d4vftYeytu4yrnZgBtmzMJrq+N4gbl3Ku1oSDMTcP/tQ//c8q52vz9yiKl63ctgA4nE5rVw23y3QoyuQQyiNAc1tjv7LD0s/8Ps9+4DjMaPo7ZnvxJkuIPh28P3mhXFrN7vQQ8piAbVwMdRlRmBA2bwluY5a7CvcAx+Oa7c+jsu627auGvuIKM4kRbO+p9CDzqkVPS2mv4XrewPTsqLnDOzM97YfFYsBDkyi6oU2yvg0ynTL4fVDVjAY84O7h3uXrtx3uNhr3euCBGoYADSSUYT9W5UWKxWOt3lumxhhmi0YxFyCWabZY9zpBJA31ue+gHavD4q7i8PbdLCNfFyFW85ViiQzMe6BU5CF0BnKNop4JuW7VfLw9MV0kdgxPFUCMzjQAknyAoLxi5at3kv6KjjJcY6BGAJtuSdFnVCeeZOlLWMxVw8NxAukd6iNaeDIzABZHkQQw8mFVu0uEN28bTXXUXAFCiCIIiYjYeZ3ArmT2V+NFNN8Fa9jEPFM1tgZjUHQjIKeA1ci4HmXiLq+jWwFPSVyoSPIxI8iK6xbar9qjWnyQmOV2Tqa9WgNerlKnmUOmU7fhp+tL74W6j+KHTQ5hAGqwRl30YTM7Gi2HO6ztz8j+dUeIXfEV6GumUdiVk3ZSO5zHdrjmffH5UefDqd/fqYPr1pd7MN/iWz/lvnA+y+33g/Gj2OxgtqNMzEwqjdjyUf1oJPKjj91Cy5FntjiMtxUA3QGOpLERHTy5kgda04ThO7GZtXO/lzj9TzPuqHiPDrvzhrjXFL6H2ZUSg0HkJIHl61IEux/iD3J/vUp1boeNlvGGRhR9tvxU1NZYd7YJ/Ycf18KDXUcvaBuMPEeSiNNY/wB+lewPEwbxtgPmtHKXaMpm1nhCNx4hMjpUIrr8PwO/ycg4pgdL2J7xYa5cthJ8Zy92SfTxj40CKg9B76KcUxjsndsuVbYfKY1JuXVY5vhpzqLgHBWxLwNEGrt0HQef4V2ykoq2Rim2Z4RwW7eaFAAAksZy+7qf01roHZnhPdKqqua4+hO5Mn2R5fpUvDsIFK2UAAAmBtp18/Wm/hdhcMvePq2WD1Vn8Rj0UqPcetfL/qH6hLJ7HC6I9nDgjiV8ssYf+5Wsqsru2uszb8OUgn6x1MHzNc/7S9oWuu1uyAWMl3OgA6+8zp5VH2p7Ul2KrME6AGCep9IpVs4u6hhUcu0zM6kczHQcjoKv+m/pzm+8zceBHtGfu9o+8+o99jbiu5w+ZLIKlnuD6R3IHhQ7ZifEQNIg9aP4/s2Et33OK7w4ZSAgta+AM+Wc4yzlIO+3kK5zgO0VzCuPol70ahs8Ec5XUAGQJOsxB00pk4x8orvYIbKBeQ58pOYA3bvg3g+FvrRqJnWvf7uKncVyedqlp3FHGOtyzddpDAiUIghmYFTB3A8Qj7QO1ALWFLkhYmJJJ0gab0X7QX1bLkNxgANXCx1gFSRpMQKDYfGvbYNbLKw2YEhh7wQaq3YiR5+GXQSGtspGpDQpAOxOYjTzqzwbh4uOytdt2vo7hBZhBIXRTE5Z6noar43iF12JdyxIgmANAZjQddaiwzwT+6/+hqC5C+Bjw+HezbVXC5lIhSwKw+YiSh215V0qxgb72/8AEQFWPtWbgLOXOZo70AqzajltGlKXYKypw1tnziMWxGWcx+hJER1OlNpSb6L3l0BlBANxgwgmQRIPvjlUJy2Xn+SkeSXiWIvWkVHFm47OhJCOuXIylZPeHwzkXb/M8zUeH4xZXHO1rEWES7YRizwyyhgKYuLlfKwkHpUS4EXGe6WuEZ1tqe8edSjk76ynde9KH8L4cov4txbDCx3bpmGYuFe73qiZmYuoPNQdxXU4R0+vh/hHU7D/ABDi1u4j2zjsGAwiRuDuGH024In1FKvGuOG/iMFcN7DgotwlwYW08j2vGc0lNCIBBmIND+1/EGa4+S26IQFQph2CbHMdhJIk7naoOA3kGMtHuyuqEK4IPjuKJgzoVBPvJqeFR9eXr6DzbHpOK4XEuiJdQjFZe8th1LhrbC6JA2lQyE+SCmnEQRJ5/lt99LGLw57w4fQF2N+2R/l6EsYBiVuhH10+kijmC4gt22hiCQQwn2WGjj3EEe6pw0uKr164+Q0rsUuO2kTHWrwXK15StyNs6FIPvH4DrTvh30FJ/bW6gKAkgXMxlQCcyAFSJOkaHX9kUvcU7fX7XdZMmqHOCJIYGIGvl+FbLckvoCDSbOsBq9XI1+UTEkSMn8or1R0S8Cto6zaED1oBcu5nY9Wb8dKPM21KoxACht52HUnlXRIgiazjBZxVt2aEZXV/QeIHz1Ee+mrh9pnPfXRDEEIh/wAtT1+23M8tB6oGCc3cVZBOmbPPXICwj7Mrp7zzrpgYxqKMNkzSAHFWm8/u/wBIqsW091Q8Zx4VnOkljHuG58qD3L91VzMx11C84O2m2vT9DXLJNydFU6QWtKSbLamGI5fsmN/ShWHusMTdIUse/cBREsRgbRgSYn3169fZAhZiBBIA3EKT7yQCIq3wPiFlrjKiE3O8BzsGmWw6NmjSJUqvXwa1oQq9+jNKX4OLXmU99rlNwiM07q0wYmCfyNdG4HwaVW3ZiANcu8zEfvEnn1nbZb+UngJw+JLCO7vy4gEAPPjXc8yG/i8qI/JVxW2j3u8J7xUlNdCJAM85H5irNRyJN8CJuNpcnRVwNixaLXoFxZUArELGWN5OaN55wZpA7Wdps0+KEHsj9o1Y7R9oGvXe7LgZjBJ89NaUuH4dMTirVu+ctt1nOpMoCYB1ERpzHOuOXYcWXN3tf6dEO0Sxw09fsa4LiiJfN+czogFrMYyXC3t5SCCAJgdWB5Ub4SbeUFWGaFbcZbuUvnBM+0Q25/ZHlTHhfkhw9yCuNcj9y2350b4d8j2GtmfnF4nn4LIkcx7BIB8jXoaehy6upy/t3irLMgtLDKsXCpDJLa+0DroV98jyCwToB5R9819Hn5M8BkCd0u4zMB4mgbGZA66AbVS/8KuHoS0OdozONI100G/nPuo1QLOH2+JBreSIeIzaagDSfPlPSqeIsqAhBJzIrHTYncV0zt/2c4dhcO5w6q2IkZfHnKrqzsU9kQoOpGkUj8PWy1q8zhe8W1KKWfXxLGXkYytI0ENprsW/EKIDwL6J7rXAgGU5SpLMG3IgxAnWYPlVOyltTIct4XEZWGrKVjX1qLHXMzsYUQSBAAEA6e+vYa0xIVRLMQqjmWYwB/XWgmZr4j12DxmykeEXCQ2vtC22gA8iPTzpx4ji7eYOZDKsFzb0AYkt4v3dfcKAXeFvg+5t5SyqlxmZQCS8DNpI08X3CqmK48j5QiuC9xFYlQAR4VMgiYygCelcrvJJeH+lfdQ38Tc2sHaSGW5dcGRBKtdlmaOifgoqLiVi7hsXGGuJbQWrNtu8Usvia4A3tAznQLM73jWmLu989y/qFUNbtDqqhjcf+J1A9LfnRLtFhTdvYlVGpwqqs9Zu5T7nyn+Gu1yVb/H7EK3FNOJYpIsK9g9w/hnPA0OXUCIysQB9mg2I4fffPioVVy96XTvAJB1AAYZTAVpj63Wardps2cFFkugYhZYK+oKQZysuogRVRsdfe2VbDHLlIBGZQOpgnKTp0kcqRSkqkkt+fz/I7Sew3X8NiEtrivnFtykxKXGlc2QmXuEkR4gOoFFsLie5ZhduG4twi4HVcoLad4sAkaDK2/M0v8Ixn0CK2dQM0eJcujT45bWYI0XlznWlf4slsKqsXNp9C2RhAEAAanVTlOvnSuM3cUl8HRrXP5D3aLi3DLxVWxrIbbMYGHuHUwDOnly61z7tCLWc9zda6B9ZkdCROhhhtEAa8qI4m1h7l979k3lcP3gBtr3ZYGYgsGCyOpopimW7ZSwb9srFpdMM6tlWZct3h2k8vEeUa1WEJutnuSlOKd3/ACI+FxEH8q9Ta/ZLBjbGXP8A6E/dIr1bucn7X9Blmx/uX1OzXLmUM7aBFJ+AJpLH0lpSuoyEGOhEEjz/AFNMfapn+autkDM4C6zoCdTpvpOnOhXDcHlUAKRAGu3L10qE5JOh0myLs0FOKQrsFYwd1IGWPMa6U/Yh9PdJ6Rz1G3rSdheEE3y6sUbJoR1nmD7Q5EV7iHHTczWrkBQIlCSt1tsubkk79YjqKphWpbCZZKC3AI4mDdLOpYbj9knkD5CNqLcMtm7mutM65Numr+vLyA99R8NwHfNnhQit4RlgMRp/KPvMnpTFYwhE6gDKRAWNOm+lcuVpbdS2O2r6AJ+B94NXb2YU6SpggssggGDVfg3C/m2JQd5cuF3LFnILTky8gNIUU1JaEj0oLxm+LeIsOdhm/r76ngu6+D+w+TizPbHgwxuFuIsF18Vs/bUbe8Er764fgL7W7wKhs2zAKSwnQ6DWRvHlXeMVxAkKSSYUDehzY1FuZoAcjU/WKjz3jWhHKoWuUFwvc5Je4RiXcj5peuAMRmW1d113kaGau2uGY2zeS49hraiAA0DwL9WJzEbU08T4tiBcbK7ZZ8OvI6/16VJZ4oWsXEuDOzx4zqy6jboNNhG9dcHJkZUibAuWmRAadBpA10B3G9NnAMGAQQX/AJ2I18iYpQ4e0QI38xoIJk6+UR502cGxiqCxzELOw1MCYUfW3j10q74JjLxvh6lFlrns8rjj8DSPisCiGRM9SxJ59SetPPGsfby2xM510IGg0nxfs9PWkjiN/wBqAdD1UZhAMjXbXnrofKVVBYn8f4O94FMOgLiCBKgkAxoW00B50rYjstjR7WGc+mQ/6TTtj8MztoxXzG9Qi1iV1W8xjYSNfLWkm5dOBlXURr3DL43w96d2+jfn7qc/kr7PM9/506EJaH0WYEB3YHUdQo59WHSmLh/E7oQG7bKz9aTB9elFMBxeQuQjLyA1EeW0CuaeaVNNFYwXNhHE22OItZgPYvHQzztjp51QxqBrrKnthRaQRqr3PG7EfZtqrecxzq8uLDX0J0At3N9tSh/AVr2Xtd+hxLDS7mNuRrldsxbyOip6WVPOkSpX65C+aIuNWgmFyqICqwGnIWWiiFk/3y5/0Lf+t4qr2o0w7z+zc/8Aw3KsWSBjCT/5cE+64Z/GvQftR8/6ObhiXxzglu5xF7IRMzWbt9ToPExQANEEjMrnXlcPSh+J4VhcTetdzY7uy1nENO3eXLeSRBkgIxyzpJDctTD2s4qLt2SHVTne4UMM1hlQBFJEai2CdfrmpMJxdLNy2FsXLaWxdNq0yPnKYhUPQ7MCZ5ggcqWKyaE43fq/XmO9N7lrtl2Zs/MmvWraIw7pgVEbkKRpyh/uHSlTjXZC7YU/TByCAwAIK8gTJ2JIHvpn4px/vcF3TWb4t5EzXBaYCFy+KWgRIqLiz4u6HBwzDvFK+M2xI32Z9eRoQWVbSf1YXpfAp8JZnCrOgUbjyk6fW10HLTWjtu0F295O58zQTh+K1Ro0A1M7gAKTEe80fJr3ezL2b6nh9rbUq6GIr1ZmvVdkFdHVsZaZ1GUEideu2nuquiEGDp60SW+RMQPXX8xSj2p7QNbYpbIZwBneNEkaeUn+pr5KaU5eyfTJ6VuWeKLcuk27Bhl9t8zALP1JG5I1jkPWheG4Pddzb7y3lSMxUbfYEjePyoVhu1d5ECLbtgbTDzJ3YnNqSdaI9lO0NsG4twZSSCCASDlGUzzzGJM9TVscs0INR4Izx4pyTlyOGFwyooVdhVkGhtni1tvZzH+H9auC9pMH4ifxrlePI3bR0KUEqRMFoJ2l4Wbi27maMtwJlgmS5WNeQq5d4ky7Wnb0r2C4uXY22sMsLcujvINsm0hZZ1mQwB2qmLG1K2JOSaFjj11rds5QZAKjQkTrrXNcRaJfV25TJavpLsdYTE4W1iLttBcbPOQMq+G4yCBMjQbedE37N4Tc2LZ8yomq48cYWLKUmfNvCsVbVYZpMk6j8K6r2Z4DgruFtXXku4JMOQNGI2B00FN9vs9hoEWbcD7IqX+y7Q2trH7oqu1k2mwFb4LgUk93MRH0jf8AuoddcHElWsBVDEQoQLopggqZPSP0pu+Z2v8Alp/KP0rRrKg6Im3p16A841/okyA2KVAFzWhEaenxoZevWeVkfAfmKbAoLbCIPL0rdUGn6DX7qWhkIt3G2h/kE+i/oKhuY87Jhn9yEU4Ym+oYgkb1UbFDlW0gsQeMWsTegJhn0nQzz57+VR9muz+KssZsFVbf2t59T1ro3DLgzXGmBCDWNxP61ZfFoN3U+9aWUYtUMm+Ra+aOrqxEQCNj5UW4a6LZyw3eAsFyiAwmQs7aAx7q04jjF0MSIO0bTv6ab0OTHsREeGSRDLAJ5+XLrU1ii0NrZ7tFbbuLmYfVeJ/+XadvME++o+0tzLdyoYu3rJtKeme7bUH+EOx9BQbi9vGXLN0nFAIqucos29RkYEZs2kgke+oHwl3+0xbbEvcuW7BuLce2sKGyrACZYnM2oM6VVtWnfF/gSnTGvi3Abdy2FZQFC934SfYy5QDtMCk9bJFvDOR47TPhr3mUcJnPUtNt5PKaZluPb/xVuR+0jNdT3j2x/KQOtAuLBnN1MMbbm+BcBLwA9te6ujQEZjbZNDGxPKlhJOUk+H6+wWtlXQo8WU/2bcUyItMus/VkQDz2rPFzcuJa0zKIZlIBDArt8dahwX9pvbypbOVS6sTcsr4gxz/a3n46VhuzXEH9p7ag9brn7lWOVL3NS95fUbXa4FHD4cLatOQ6nLBkaZlkGQdgU+GWjHDrilIKOxXSRIkHVWjcSPzohiOxOJiTfQkAwFVjrrGrMI6T57Vc4VwxbZtXWvNdS6FtnOoUpm9gxvo5yH9/yrp76ShUZ/f1wQeKMpXKIMtCTHdMPea9T4vCEHIV6uV9pzfvf1ZZYMS/4X0Cd4xrSYFUd1dLsrXUa475XcF2ylAQFIygKdNN9OdNOMXMCNdRGlBL/CQYEkKBAE7Dl9wqUXRSW4o8SZ7t4uY0EMoAVF5qFjRiQZ11k1b4Ng2L51ORlIIJBg8to1579aLf8OW5J8WpB9ox6xRHDYECujvvZpEdG9s0QYj/AMwPcgrPdX+eJPuUfrV+3gx/U1Z+aKOdSvy+iH9cgRsNd54h/wAPzqbhV9bF/PfvtkKPaJIJy95AnSTyjQfW1q7csClHtKbiuBHgnQ7k6VtT9JGpHUuE8aweFwqKt5xZEhXZHG7SdSoG5oVjvlKQyLdokTo3eRIB30Xn0865/wAHvoV+kPhlTOkxqCVnT/8AlVb15XYlDI2qz3Wwtjv/AOIDgQtpfexP4AVKnbhjbN0kTmy90F23OYv0IBjSdDvFIBt1btYfLZZm07zKqDmQjSbnpMqPVqnJVW4Uw3e7Z4gk+JRJJgL1M86rP2sxB/zB/In6UD7qt/m/rVFGuoLCf/E+InS8R6Ko/AVpc7R4g737n8xH4UP+bVsMHQo1klzjF1v825/O361Wu4tyDLsf4m/WpThfKs2sG7EKikk7ACSaK2NZns/xAW7hF0nuboCXfIT4bg+0h19M1MJwT2HY3B4LbAdBdJEqFPMR4iRsNNzQW5w4oStz2tiqkQPVhz8h8RVq5cuOqKxJVAQi8lBOw8uXoBUpw1O1wMnRPwriTNexFzW67lBlGyqJVVHJEEkn1J1o9wPgdh1uuwVi7GVQ/RJ4QJTwjUxvtM+dAOFm5ZJyCA0k6EwddRrpqduevWi/D8S4ugvbtkMIJZHiJmQCNG5Sem1GNQdmdyVEHHsKmFwrJaDutyU1KeFn8IP1ZkmOZ0FExj7OIuF7ZUkKFYfWEDmNx76xj74csvdqFMTlWJjzG+1R43DLeIa4ssJhxKuv7rLDL7jWlTdgVoISetBe0eHTKL2WHtkMWWVcqPbXMuvsFtJ3itzavp7Di8v7Nw5XHo6iD/EvvqJuL2/Yu/RMdMt0ZQfJW9l/cTSKLTtbj2mqM4Vblm+6W7guLeU3QLsiXUKrAOghZUodVMw1Xf7XCj6a29r7RGa3pzzpIUfv5a5Vie0N5SqreBS07C0V0cKqlATpsVciZ1g9Kq4vj19hJusQSRBusSIjdRsNY+NdX/klKn69UT71LY7K2MtBc3eWwp1DZ1gjyMwaA4TE2LjYjCi6hR5dMrLp3k51GvtBwX/7g6VyrB2bl5stpczdFAn7z5VcwPBMRet3LiDw2/bGYZpiSIA3A3HKiuzKPMhe8vodi4M5e0CZV1JRwNg6GGgHSDuPIisUu9hrBsJZl864oE7zkuIpIA6qUU/yDedPVyZIpSdFou0N9xaiNirjCtWpBiqLI6VsLQ6VIa2UUUKarbFb5KkC1uq1glY2JoZxvs93yR3oQgyCASQaYVWsG2K24BHw/Z0BWW4ysxiHCMCI8s0Gdas4fs1ZEmXJMScgBMTAksetODWh0qF1pla6ivcXbfBbY1ysT9ojL7woBPxqO9wVnbM5k+kAAaAADQAdKZQtbxRt3ZqFheBDpUq8FXpTBFYK0dTNQFXg6dK3HCk6UVy1nIKFmoFjh1vpU+E4YmcHMVAB2HURyINXctZill7SphRXfgVkbN/6SPzqBeHAcqvgVLW38TUVcPgxzqZcGJ0qUVPh6KZik2CjoajuYeKI3ahIo2AGm1UOIsBgVYAg8iJFE3QVoUFCw0c/x/Z7DfOlBtKEa05yqMq5kZYPhjkxkc+dFBbtoIW2oHRUUD4AUXxvCEe9bvEsGthwACMpDiDmEa7DaKmbCJ0qsslpJiaas5NjeHhcZaWyHt5TIYCQIOYMDPmQVMRl6GugYDFMBqszqzAAFjEFjHPSiZ4fbmY/Cphh1GwoTyaluGMaFzi+AYBLmFsjvVuFiM2VCGRlJKghS3i3id69TVZUV6l1sfS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AutoShape 10" descr="data:image/jpeg;base64,/9j/4AAQSkZJRgABAQAAAQABAAD/2wCEAAkGBxQTEhUUExQWFhUXFxcYGBcYFhYcFxgaFxcdGBoYHR4cHSggGBwlHRccIjEhJSkrLjAuFx8zODMsNyguLisBCgoKDg0OGxAQGjQlICQvNCwsLDQsLCwsLCw0LDQsLCw0LCw0LCw0LCwsLCwsLCwsLCwsLCwsLCwsLCwsLCwsLP/AABEIAMwA9wMBIgACEQEDEQH/xAAcAAACAgMBAQAAAAAAAAAAAAAFBgMEAQIHAAj/xABKEAACAQIEAwUDCQUGBAQHAAABAhEAAwQSITEFQVEGEyJhcTKBkQcUI0JiobHB0VJygpLwFSQzQ7LhFlNzgxdUotI0dJOjs7Tx/8QAGgEAAwEBAQEAAAAAAAAAAAAAAQIDAAQFBv/EAC8RAAICAQMBBQcFAQEAAAAAAAABAhEDEiExQQQTUXHwIjJhgZGxwQVSodHhQhT/2gAMAwEAAhEDEQA/AOj1uBWgqWuJFjEVkV6s0yMeitorArJNFAMisgVGl5SwWfEQSBsSBEn0Ej4irOSmARRWYqTIa9k8qxiFzpSF2hxLPd0HRV/I/E0/YiwSCNRIjTfWlDEYaLgB3XU6DeWG+8zy8qC53MDONgpaDTmgqIYmIII9d/xoRwjhNxSLgGk5THUmYPumOpFMvGrGaw6+h+DA/lUT2s1lDbBGgzDkY+sB11g/GrQaoWV2GcHhUF1QBKP7LMfEDExtoZBERyOtCuLXgl66mQjxyCZlQQCAPuqLD49kO8sGzGQCZPPzBmpeIOl273xZSpHjAIzg/ukgtGmnOi2mqAluFTjAEDNcILAmZJIJHxAkfefOgnFuIHOpZAwgcokacxDajz0qkcblMAAhdtN49eXlUPFLxKDQgLl08ogiaWIWi7xSzach7AYoBDo31J/CST79ZrbsPxFbeJexJIcSCdjB0Pl7URS7jMZkD92WZWBUoC0HXMJAO0gmR61P2U4Tnv2mYwA2aJJJC/VJ0KSTPMeBuoq84pxJRbTo69XprW4aWuPIWJzNlUAwQdNVHteczXIt3R0IZ5rVjVDs+7nDobntGd94k5Z91ECKzNZHWKzWKkExWQk1sF5moblydNh0omN2uxovxqImsV6tZj1erwr1YxpU6mRVW7dCiWIAkDXqTAHxqRGigEnr1YmvU4pmosRcIEgZjKiJA3YAnXoDPuqQmq2MuZVJ6a6+WtYwv2+Kq/EVKElUw91DII8Rup8dEPpFMQxxpF4dbdsQuYMBkYnfRmIMfAU0LhT5/Gkt8jNIKDG1uMdQvuD1Ne7puprWwUgt8/8AM/D/AHoPxYSc6jxaSesdfOtwj/0KyUb+hWbYaQL+f8vxrfDcRjMIAWMoAAmdGJ9IO3ka1x3D29pR6j+tqWuNY17asFyo+mUvos9SdNgJPpTxlvXUDQfxZFyGAAZdY5MD7S+RrVbtrKyi2JJGusjqKXuyHF3vi611IyvlVlbwkicxXT05xRS+4BJE+/SaruhOQhh1sA5jblh9YmcxPIqTA9RrQrigJXxADxL7OmgBEdI289Kms3SBIB9enr0qK5hLl3ZfCDMhoIPI7QdeVBT33NpK1xUt57K2WZwT0gAiC09dZG+vwqDgq3xcMADaD7RGunlpFFcH3hcBl8esQpDb8zoG5GQKcuH4PKAW9r1mqSybUKobm2AvOUXvFho+/wDI1JZRWfMBqBHv6+sc63dhMdfyreyAoMcyaGN6unzDLYkWtjUF7FJb9tgo2k6D/apbN1XUMrKynZlIIPvGlJNUwxNIrxYDzPStXu8h8aimojmzNO9aTXq9QMer1eqvfxar5noKJiwK9Qi7iWb06CvVrDRjtHgGv2CiESSreuUzFFFoPgsdl0Oq/hRe2ZgilTCyevVia9NUFM1R4naDKQwlcrT01HP3c6vVpeGhrGF7gHCTaLZlQSSZSdSQZmfdR4W6iww02jVvxNWBSGNclZyVtNJXbntmcIbdu0A1x2UkcxbDCf4m9ke+st3RhyyVnJXNMN8rqhiLuFYQYm3cDfcwH40wcN+UbB3dPpUO8PbJj3oWFP3cvAXUhqZYE1yz5U+I2QyWmDNcWSNu7HeKQM0zmIGoiOWop+u9osMV0vJ11OUwPJoJrieOuNjcfnMqrs5U9BbQttzhUArY4NTt9At+zt1OkfJzZW9ghGVWRmRgBz9oMddyG39aYzwU/tLHpXJ+wXavuL+Z3lHEXZDbTKvuR4ZjSBBPOuk8Q7RtnC2SrTEc8xMHQ7RE0clqRo8BWxwZR7Xi+6rq2ABAAAHShGH4+4IR7UtmCnISYncxBmOgPKgnEflQwtskBLrkEifo1GnPxMCR5gUiTkF7DpbtCRpVsVyi98r4DDLh1KyJ+lYtE6wO7AmPtV1HBYpLttLlshkdQykcwRIptLjyC7B3HLIJw0iYvjTkfA5EjYwQDrzAqxwK4XtyzMxFy8NdfYvOo18goFQ8cP8Ag/8AXEeuR4Hxrfsyfom5fTYn/wDYuVfDw/XiJkCbPrQh1uNiLoW4EQrbZgqAsXOZS2YyNkUeydt6KNuaHof7xd/ctf6rlJl2bDHg24deL2kZvaKiY2nY+mtWapcHP0S+RcfC4w/KrNy4BuahLljokqK9fC779KqXsWToNPxqvloWGiS9i2bQaDyqAJUoSt1SiE1Va9UypXqIAEywGboD76J8GuGFOoBE5WEET79DVHBYEhCDp4if/VP30XwyRWSRmXg1bVEKkFMKbTWtzb4fjWRWr/mPxFYxrb/X8a3qO1sP651s7QCaRhKHG+IpZts7mAok678gPeYrhnELrXrz3HJLZW3OuikD4D8OtPHbLEm/da2q6WdGOUGS4VvOF1HvoPhsPcEeNvjp99dHZof9sTI+iE+xgTzFE8FhNH/dP4imXueZVDp/y0/ICoEuIbq2VtlnfdbeYsF3mDIG3ON+lda23JPcV+IEqcomTGk7lj4R/XlUODTu8QdT9EjMSCQZC6wf4jTQvZa8GuYow1u0wkBlLBnIUSAY8IMb9NdK14d2Xu27uIxGKXu0thnCsUOYKcwJgkQNNOsT58/aM0cMHOf08fgUxwc5aYgzjty1cGG7u21txb+lUgA3GMANoSBsZmD1HOpOFdofmyOhQvoF12Q6kahpHpzHoKqYnM9tHUXBcvM5fMuWfF7No7uYILGABPrQ9rEpKqcoaDcOltmUkEA7MSCD13gRWg1VdfsGSfL4CdzjmJxVyAzkQRlDEKAVyjQaDl91GMX2LslRq+cKoLAjUhQM0EbaaeUdaH9lr9u2zFVe9pDKo0Bk5fISRpPwOxa8DxrGY4gNhL75RlV7ajJ08WYBeWvi60J+Ce5op81scx4jwt8O5R4IIlWGxE+ex6j8d66b8jnH4/ulx28QLWVJGUQSWUc5OrCeQMUQ4h2MvmznxFoJJgZGDNanZjuB949K5njcFicPily52uqc9tlDEnJqSANdADI5CeVSWaGRvHxJeKq/Id45RWrod47R4fvEtLmKzfXUEgiAxkQQZ06/HY64fh/za2bq3LrZGzvmckFCSbpKiFmGLTEyoqthuJfOcLg78ZTcuIxHQlXmmbCAFYOo1BHWf9qpglTonNbEeLtll8LlTPtKFOn8QIg0DL3UxFwaXJt2jmdlQL4rgiFUluZ2ojwtiLbWT7VhjbM7lQA1tvObbLJ65qo3l/vNz/pWf9V2tlW7NDgpfOLtlCSyFQzMwCEEK7lmMljOXNOwkKdNavamvG35aHQ1FwtYBtne2co6lDqh89NCeqNXM99yy2JwlbhKly1mKUJGFrYCsgTW4SmQpqK9UoFZrAKaLU9oVotSrRRmbiqGK4iyuUW2GAAkl8u/llP41fFAsZikW9czMBqOfIKtPEVl9eJPBJtCQVEd5vMzrl0iKzb4ixZQbcSRrnBjX0oeMYhQtmWM6iZG8Ma3wuIUuoDKTPIg8qZo1hq3sPQVjEHwms29h6D8KxifZNRlwxkc9OLVbuPBmblxVHTwraOvwqhexqgaUF7RY/Li8Qo1m834AflQS7jGPURvOm58678XuLyIy5DvE+Jr3dz0223IG4Om9A+BcWu4bEi+jBGIiQJ9oAZvFMjWfjWj3LbWbs5y8DYgKPGMp9k5ttRp61qn94uotohtQQCCreIywIkxlI3G8zqdKaUklb2Fim3SGF873EFu+pt3SDfY5lCsza5pEAatBUfATXWB2Us/Ne4Uxpo69YgGNiv2dRHxrm9jhSsRaDGAZeF3ESG3BnXYcuVNHZTjxwoCX7yPhmaLb+MPaLNARgQRk5A5pG1eW+2YsuTTLjpfrqeh/wCWeOCcXv1BvFuFLbt31voxxLKF7wZjnXMBCmZRCoIgefOhPYf5PmxrnvheTDW2bRsyiTBi2CPEY0LQOvlXQrdhOIX8puqUUZoEZguaPB1mILDT4imDjPH8Jw9LSXnFpWORFAYmBu2moUSJY9eppewwbcpRb03t4v8AwHaZpJJr2uvwPcD7IYHC/wCBh7asNMxGZ9dT4mk/A0dJ5fAUu8H7W2cVibtixmfulnvgJtFtAQG20n369NSzeN2B9lYESYLFQTPUAEabTPlXqJUcLZaI0M6gzMxoOm2orn3bfhK4b+8IARDwp3VijAx6qzCae+6H1QAfIb+vUUs/KPDYIHlM/G21cfbscXj19Y7p/Mv2aT16ej5FDgXEFs8Iwd1gxW2ULZVliPGug56kffTR2P4+MV3o7m7ZZCvhurlYhgYMeoNLPY9x/ZGEn2cyKfQ3ip+4mq47XCxcQy7FVNm6y2mbPkbwPmjLrqYBn6Sujs0Nbpc+ZHNPRG6fyQ841xbxdptALy9y3m65rlo/DvF/iHSli/2rtDG3bXdYguFVMq2SSTbd5YQfY8Y8W2tLPHe2NrEsbjG4pQf3eLbiDo/enzZgo30VftGr9jtnhrme4SwvIbboO7cllVPGuZQRDZnXxRqQeQNdeXs7Ubat/Ahjz3Kqr4seLDq6hl1DCR/XI+VQYoZHS7y/w3/dY+Fv4Wj3O1VeA8Vs3XuLZbMp+lQ5HUeM+MDMBPi8Wn/Mq1iE+cM1rXuV0ukGO8b/AJQI5D6xHOF/ajy3FxnTO27WwQyV6KrcNukqUcy9s5GPWNVf+JSD6kjlVqlaph5MGvCvGsVgG1ZrArNYxXWpZqmMWg0Laj1qxZvK3smaKMwFx/iNwZUQTnkHXltA13M1bwWGYgyANFO+rEKAfLkKkvcLW9oROUghhy15VYw/DXtO0tmRhI0g5joRHpVY+6n9TbblUxl/i/Bf969YAzr7/wDSaIfMkiMukzzrQ4VFMgagNzPT/etYpYtzPw/CsYr2T7q2XetMWfD7xUZcMZcnAe1NwnF4kAgE3z4iSB9fTTrA+AoCpzSMwHhnUn9oeVE+1jf3nE6f5zMD5BiD5bsPvqAObttiAFQEG4qqoAYjS5A1IhTp9XXkSa7Yy0xVknG7ojw1woGhgZKAZWnXWNKe+C8DGEsE3Vi/fUQDEosgyRMqNN+Z22oD2W4J3rIQoyo4JYZizuplVUzljTp95p74/wAOvC4bt0ly7ePQEpHhkwdV0giPD1104u1Z8U8scMpbdfPomy+HHOMXNLfp/YsWsY9gPbYsTc1aI8SyTuwI1Osxy5GiFhWTMqr3ltgdAFjNALZlMlFUa6xp56UUwuDD5SQCQQVJUGCfI1c4rxPublwqAzXFt5Q3MbM3hJBnMRqdk01mOX9Qgo5FGKW6vk7ex5W4O9xeHEBhcaBhWLEBEa6RmWYBAQgkxr4gdCREUyfKNdxOMw1vJh1Fu2xLudXDBRlCfsgyQdZMek1uzyxdzXV705zKCBlzuTKn+LbbWNBXT73CrLWmIAiCSfTQj7orlxdqzqTeGmordXz/AAbtcYbKXPicT+SlMb89Hzb2JHfhp7vJOsj9vfLGs+U13a7bKsWUZgYzKImRoCJIG2keQoB2Gx9g27lq2Vz23bPEBjP1yN+YE+VM819BiyrJBTXU8qcHGTiymbrNoiMJ+uwyhfcdWPTSOpFBO36D5lAOgIAHWEaB+fuo5j+IWrIBvXUTNoMzBZJPIbk+lcw+UvteMVhAuDt3HAuktcKlR4FZfCCQxlm3H7B6iVzw7zG4eI2KWiakZ7E2weE4ZeXfIPP/AOIGn5VB2hwLYa0MFhVyrioPeOxCWShl3LnZiuWNZ8Bqz8miE8Lw6kGVv6iIIy35510binAbV1FDorhWV4ZQwMaHQ/ZJpYbSvzC3tQo3e0eHNhTbxFkOVRVU3LcqWgSwnQLufJTVThuMwlm/etW3t5Stu4D3iFSYyMAZ3lVY9c5NM9nsVgzdebFkqJKDuk+vGblrBXTpnIoF2l7LYO3nZcNZm1kuMotL4kE5xAGvhzED9pVp1GG633Fti7jeK3BeXD2GVUsFrz3w6eGwwP0VvcF9WAEf5ae5/wAPYVUVUEKAMsdOvn1nnS+/B8MrWrgsWcinIw7tCuW5ADREaNl16M1H+EplD2ok2iAo5m2+tv3DVP8AtGo5NMklH16/I8bT3KWN+jupd+q0WrnlJ+ib3OSn/dnlV4rWOM2Zs3VK723Efwmh/CMaz20F3/GHguAbZ1UEn0YEMP3qXQ3Gw3TL5FYoFw/iJ+f4mwTpFp1/kAaPuPxo/FaUHF/yZOzFZrwFZoUwgq3wyTLMZOp2geVWkw4tq0c4/r76B8Kx2SB4tdBmDAGBJIJ0J32qy+OuFTqDvHhG/KnUbNLYYeH+wD/W+/4VYJnShfZ+93uHAZvFrmy6EGfuIgUSYwNJJHWPv866Y1pRF8lO7ilUwTr6VG2KUka6a/lVHHXgWDNI0nblyM7AUGvY12YLaMExGgJ6yZGg/L1Arn3uim1WNa3g2xqHE4hdFzDM2oHMgbn76AXbF5RZJve0xACoPDsOuo1q1hbDd/bzPnzW2g5YywyyN4IO9TcbT36fEN10OKdqcpvOM6+1dYiHkN3rQDCxtBj7dVOz3BmvXAVcBEMs4zSI1yjMo8Rojx0Iq3yQpe5evHMD4lFtUUKRyzG4T/CKGdmeOHDXQ26SCRE7fqNPvrrkm4UicX7R3ns52c7mwXHhUWiyosAqcpIXTZjvI1jpNGccihe9AUEq2RZ9okyS56mNt/DvO3KeNfKS1x7VjDvltMbbXX1UkhQMsmIAiT5k00p2vsHDhbZ72+zAkZ8wBywTOYgKGMxpv1r5vtvZ5YsnsLm9/nyejibyJO9y/wAZu2sBbVyjXr7nMloTodw+g0WefKNKAYPD3rxe4472/dlmIBhMqiFQbAAACdZmpMPhrl+41xiXuHKGbXnmIUCYAAB2/ZplsY5MJZCAKbpMsxgjacvoNOcVxzyp2r+fLdLZev6OpLu1Ud2VsXiUwa+FUz/SMx08MEKFnlJzH0pZbtrd+kt2z9GPEw8vLn+uk9aF8axb4i4tiwQ919XA9lQJJJ6Dxn8Byqrc7GyDOMw4zDmsaZt/FBXlGuo8qvhwY0tWR1fnx8vEzpcq2dD7EcKsP/fUY9+QVzJBCKYMZSDLaCdNBpNV/lK7ZX8NZZbbwzZQGtjK0HTwk5tTrqOlBOyR+YWrifO7DB2DHIVZhAgxLRqABzoB8rHHbd57a2HV1ILSCDDagwR5Eb+cRXZ2WcnmjDHJ6epx5oqnKSEXi3EmuvmJYtlCs7OXdo18THc66n3ctfcEW1mZrr5VVc2XIWNyGHgEaA85J0jntQ6psP8AW/cavoeWedVI7r8m95Tw+z3ZbJ84IXMZYAPOX0gRT3jOLMiEjU6Ko/adjCj0k/jXz92d4vftYeytu4yrnZgBtmzMJrq+N4gbl3Ku1oSDMTcP/tQ//c8q52vz9yiKl63ctgA4nE5rVw23y3QoyuQQyiNAc1tjv7LD0s/8Ps9+4DjMaPo7ZnvxJkuIPh28P3mhXFrN7vQQ8piAbVwMdRlRmBA2bwluY5a7CvcAx+Oa7c+jsu627auGvuIKM4kRbO+p9CDzqkVPS2mv4XrewPTsqLnDOzM97YfFYsBDkyi6oU2yvg0ynTL4fVDVjAY84O7h3uXrtx3uNhr3euCBGoYADSSUYT9W5UWKxWOt3lumxhhmi0YxFyCWabZY9zpBJA31ue+gHavD4q7i8PbdLCNfFyFW85ViiQzMe6BU5CF0BnKNop4JuW7VfLw9MV0kdgxPFUCMzjQAknyAoLxi5at3kv6KjjJcY6BGAJtuSdFnVCeeZOlLWMxVw8NxAukd6iNaeDIzABZHkQQw8mFVu0uEN28bTXXUXAFCiCIIiYjYeZ3ArmT2V+NFNN8Fa9jEPFM1tgZjUHQjIKeA1ci4HmXiLq+jWwFPSVyoSPIxI8iK6xbar9qjWnyQmOV2Tqa9WgNerlKnmUOmU7fhp+tL74W6j+KHTQ5hAGqwRl30YTM7Gi2HO6ztz8j+dUeIXfEV6GumUdiVk3ZSO5zHdrjmffH5UefDqd/fqYPr1pd7MN/iWz/lvnA+y+33g/Gj2OxgtqNMzEwqjdjyUf1oJPKjj91Cy5FntjiMtxUA3QGOpLERHTy5kgda04ThO7GZtXO/lzj9TzPuqHiPDrvzhrjXFL6H2ZUSg0HkJIHl61IEux/iD3J/vUp1boeNlvGGRhR9tvxU1NZYd7YJ/Ycf18KDXUcvaBuMPEeSiNNY/wB+lewPEwbxtgPmtHKXaMpm1nhCNx4hMjpUIrr8PwO/ycg4pgdL2J7xYa5cthJ8Zy92SfTxj40CKg9B76KcUxjsndsuVbYfKY1JuXVY5vhpzqLgHBWxLwNEGrt0HQef4V2ykoq2Rim2Z4RwW7eaFAAAksZy+7qf01roHZnhPdKqqua4+hO5Mn2R5fpUvDsIFK2UAAAmBtp18/Wm/hdhcMvePq2WD1Vn8Rj0UqPcetfL/qH6hLJ7HC6I9nDgjiV8ssYf+5Wsqsru2uszb8OUgn6x1MHzNc/7S9oWuu1uyAWMl3OgA6+8zp5VH2p7Ul2KrME6AGCep9IpVs4u6hhUcu0zM6kczHQcjoKv+m/pzm+8zceBHtGfu9o+8+o99jbiu5w+ZLIKlnuD6R3IHhQ7ZifEQNIg9aP4/s2Et33OK7w4ZSAgta+AM+Wc4yzlIO+3kK5zgO0VzCuPol70ahs8Ec5XUAGQJOsxB00pk4x8orvYIbKBeQ58pOYA3bvg3g+FvrRqJnWvf7uKncVyedqlp3FHGOtyzddpDAiUIghmYFTB3A8Qj7QO1ALWFLkhYmJJJ0gab0X7QX1bLkNxgANXCx1gFSRpMQKDYfGvbYNbLKw2YEhh7wQaq3YiR5+GXQSGtspGpDQpAOxOYjTzqzwbh4uOytdt2vo7hBZhBIXRTE5Z6noar43iF12JdyxIgmANAZjQddaiwzwT+6/+hqC5C+Bjw+HezbVXC5lIhSwKw+YiSh215V0qxgb72/8AEQFWPtWbgLOXOZo70AqzajltGlKXYKypw1tnziMWxGWcx+hJER1OlNpSb6L3l0BlBANxgwgmQRIPvjlUJy2Xn+SkeSXiWIvWkVHFm47OhJCOuXIylZPeHwzkXb/M8zUeH4xZXHO1rEWES7YRizwyyhgKYuLlfKwkHpUS4EXGe6WuEZ1tqe8edSjk76ynde9KH8L4cov4txbDCx3bpmGYuFe73qiZmYuoPNQdxXU4R0+vh/hHU7D/ABDi1u4j2zjsGAwiRuDuGH024In1FKvGuOG/iMFcN7DgotwlwYW08j2vGc0lNCIBBmIND+1/EGa4+S26IQFQph2CbHMdhJIk7naoOA3kGMtHuyuqEK4IPjuKJgzoVBPvJqeFR9eXr6DzbHpOK4XEuiJdQjFZe8th1LhrbC6JA2lQyE+SCmnEQRJ5/lt99LGLw57w4fQF2N+2R/l6EsYBiVuhH10+kijmC4gt22hiCQQwn2WGjj3EEe6pw0uKr164+Q0rsUuO2kTHWrwXK15StyNs6FIPvH4DrTvh30FJ/bW6gKAkgXMxlQCcyAFSJOkaHX9kUvcU7fX7XdZMmqHOCJIYGIGvl+FbLckvoCDSbOsBq9XI1+UTEkSMn8or1R0S8Cto6zaED1oBcu5nY9Wb8dKPM21KoxACht52HUnlXRIgiazjBZxVt2aEZXV/QeIHz1Ee+mrh9pnPfXRDEEIh/wAtT1+23M8tB6oGCc3cVZBOmbPPXICwj7Mrp7zzrpgYxqKMNkzSAHFWm8/u/wBIqsW091Q8Zx4VnOkljHuG58qD3L91VzMx11C84O2m2vT9DXLJNydFU6QWtKSbLamGI5fsmN/ShWHusMTdIUse/cBREsRgbRgSYn3169fZAhZiBBIA3EKT7yQCIq3wPiFlrjKiE3O8BzsGmWw6NmjSJUqvXwa1oQq9+jNKX4OLXmU99rlNwiM07q0wYmCfyNdG4HwaVW3ZiANcu8zEfvEnn1nbZb+UngJw+JLCO7vy4gEAPPjXc8yG/i8qI/JVxW2j3u8J7xUlNdCJAM85H5irNRyJN8CJuNpcnRVwNixaLXoFxZUArELGWN5OaN55wZpA7Wdps0+KEHsj9o1Y7R9oGvXe7LgZjBJ89NaUuH4dMTirVu+ctt1nOpMoCYB1ERpzHOuOXYcWXN3tf6dEO0Sxw09fsa4LiiJfN+czogFrMYyXC3t5SCCAJgdWB5Ub4SbeUFWGaFbcZbuUvnBM+0Q25/ZHlTHhfkhw9yCuNcj9y2350b4d8j2GtmfnF4nn4LIkcx7BIB8jXoaehy6upy/t3irLMgtLDKsXCpDJLa+0DroV98jyCwToB5R9819Hn5M8BkCd0u4zMB4mgbGZA66AbVS/8KuHoS0OdozONI100G/nPuo1QLOH2+JBreSIeIzaagDSfPlPSqeIsqAhBJzIrHTYncV0zt/2c4dhcO5w6q2IkZfHnKrqzsU9kQoOpGkUj8PWy1q8zhe8W1KKWfXxLGXkYytI0ENprsW/EKIDwL6J7rXAgGU5SpLMG3IgxAnWYPlVOyltTIct4XEZWGrKVjX1qLHXMzsYUQSBAAEA6e+vYa0xIVRLMQqjmWYwB/XWgmZr4j12DxmykeEXCQ2vtC22gA8iPTzpx4ji7eYOZDKsFzb0AYkt4v3dfcKAXeFvg+5t5SyqlxmZQCS8DNpI08X3CqmK48j5QiuC9xFYlQAR4VMgiYygCelcrvJJeH+lfdQ38Tc2sHaSGW5dcGRBKtdlmaOifgoqLiVi7hsXGGuJbQWrNtu8Usvia4A3tAznQLM73jWmLu989y/qFUNbtDqqhjcf+J1A9LfnRLtFhTdvYlVGpwqqs9Zu5T7nyn+Gu1yVb/H7EK3FNOJYpIsK9g9w/hnPA0OXUCIysQB9mg2I4fffPioVVy96XTvAJB1AAYZTAVpj63Wardps2cFFkugYhZYK+oKQZysuogRVRsdfe2VbDHLlIBGZQOpgnKTp0kcqRSkqkkt+fz/I7Sew3X8NiEtrivnFtykxKXGlc2QmXuEkR4gOoFFsLie5ZhduG4twi4HVcoLad4sAkaDK2/M0v8Ixn0CK2dQM0eJcujT45bWYI0XlznWlf4slsKqsXNp9C2RhAEAAanVTlOvnSuM3cUl8HRrXP5D3aLi3DLxVWxrIbbMYGHuHUwDOnly61z7tCLWc9zda6B9ZkdCROhhhtEAa8qI4m1h7l979k3lcP3gBtr3ZYGYgsGCyOpopimW7ZSwb9srFpdMM6tlWZct3h2k8vEeUa1WEJutnuSlOKd3/ACI+FxEH8q9Ta/ZLBjbGXP8A6E/dIr1bucn7X9Blmx/uX1OzXLmUM7aBFJ+AJpLH0lpSuoyEGOhEEjz/AFNMfapn+autkDM4C6zoCdTpvpOnOhXDcHlUAKRAGu3L10qE5JOh0myLs0FOKQrsFYwd1IGWPMa6U/Yh9PdJ6Rz1G3rSdheEE3y6sUbJoR1nmD7Q5EV7iHHTczWrkBQIlCSt1tsubkk79YjqKphWpbCZZKC3AI4mDdLOpYbj9knkD5CNqLcMtm7mutM65Numr+vLyA99R8NwHfNnhQit4RlgMRp/KPvMnpTFYwhE6gDKRAWNOm+lcuVpbdS2O2r6AJ+B94NXb2YU6SpggssggGDVfg3C/m2JQd5cuF3LFnILTky8gNIUU1JaEj0oLxm+LeIsOdhm/r76ngu6+D+w+TizPbHgwxuFuIsF18Vs/bUbe8Er764fgL7W7wKhs2zAKSwnQ6DWRvHlXeMVxAkKSSYUDehzY1FuZoAcjU/WKjz3jWhHKoWuUFwvc5Je4RiXcj5peuAMRmW1d113kaGau2uGY2zeS49hraiAA0DwL9WJzEbU08T4tiBcbK7ZZ8OvI6/16VJZ4oWsXEuDOzx4zqy6jboNNhG9dcHJkZUibAuWmRAadBpA10B3G9NnAMGAQQX/AJ2I18iYpQ4e0QI38xoIJk6+UR502cGxiqCxzELOw1MCYUfW3j10q74JjLxvh6lFlrns8rjj8DSPisCiGRM9SxJ59SetPPGsfby2xM510IGg0nxfs9PWkjiN/wBqAdD1UZhAMjXbXnrofKVVBYn8f4O94FMOgLiCBKgkAxoW00B50rYjstjR7WGc+mQ/6TTtj8MztoxXzG9Qi1iV1W8xjYSNfLWkm5dOBlXURr3DL43w96d2+jfn7qc/kr7PM9/506EJaH0WYEB3YHUdQo59WHSmLh/E7oQG7bKz9aTB9elFMBxeQuQjLyA1EeW0CuaeaVNNFYwXNhHE22OItZgPYvHQzztjp51QxqBrrKnthRaQRqr3PG7EfZtqrecxzq8uLDX0J0At3N9tSh/AVr2Xtd+hxLDS7mNuRrldsxbyOip6WVPOkSpX65C+aIuNWgmFyqICqwGnIWWiiFk/3y5/0Lf+t4qr2o0w7z+zc/8Aw3KsWSBjCT/5cE+64Z/GvQftR8/6ObhiXxzglu5xF7IRMzWbt9ToPExQANEEjMrnXlcPSh+J4VhcTetdzY7uy1nENO3eXLeSRBkgIxyzpJDctTD2s4qLt2SHVTne4UMM1hlQBFJEai2CdfrmpMJxdLNy2FsXLaWxdNq0yPnKYhUPQ7MCZ5ggcqWKyaE43fq/XmO9N7lrtl2Zs/MmvWraIw7pgVEbkKRpyh/uHSlTjXZC7YU/TByCAwAIK8gTJ2JIHvpn4px/vcF3TWb4t5EzXBaYCFy+KWgRIqLiz4u6HBwzDvFK+M2xI32Z9eRoQWVbSf1YXpfAp8JZnCrOgUbjyk6fW10HLTWjtu0F295O58zQTh+K1Ro0A1M7gAKTEe80fJr3ezL2b6nh9rbUq6GIr1ZmvVdkFdHVsZaZ1GUEideu2nuquiEGDp60SW+RMQPXX8xSj2p7QNbYpbIZwBneNEkaeUn+pr5KaU5eyfTJ6VuWeKLcuk27Bhl9t8zALP1JG5I1jkPWheG4Pddzb7y3lSMxUbfYEjePyoVhu1d5ECLbtgbTDzJ3YnNqSdaI9lO0NsG4twZSSCCASDlGUzzzGJM9TVscs0INR4Izx4pyTlyOGFwyooVdhVkGhtni1tvZzH+H9auC9pMH4ifxrlePI3bR0KUEqRMFoJ2l4Wbi27maMtwJlgmS5WNeQq5d4ky7Wnb0r2C4uXY22sMsLcujvINsm0hZZ1mQwB2qmLG1K2JOSaFjj11rds5QZAKjQkTrrXNcRaJfV25TJavpLsdYTE4W1iLttBcbPOQMq+G4yCBMjQbedE37N4Tc2LZ8yomq48cYWLKUmfNvCsVbVYZpMk6j8K6r2Z4DgruFtXXku4JMOQNGI2B00FN9vs9hoEWbcD7IqX+y7Q2trH7oqu1k2mwFb4LgUk93MRH0jf8AuoddcHElWsBVDEQoQLopggqZPSP0pu+Z2v8Alp/KP0rRrKg6Im3p16A841/okyA2KVAFzWhEaenxoZevWeVkfAfmKbAoLbCIPL0rdUGn6DX7qWhkIt3G2h/kE+i/oKhuY87Jhn9yEU4Ym+oYgkb1UbFDlW0gsQeMWsTegJhn0nQzz57+VR9muz+KssZsFVbf2t59T1ro3DLgzXGmBCDWNxP61ZfFoN3U+9aWUYtUMm+Ra+aOrqxEQCNj5UW4a6LZyw3eAsFyiAwmQs7aAx7q04jjF0MSIO0bTv6ab0OTHsREeGSRDLAJ5+XLrU1ii0NrZ7tFbbuLmYfVeJ/+XadvME++o+0tzLdyoYu3rJtKeme7bUH+EOx9BQbi9vGXLN0nFAIqucos29RkYEZs2kgke+oHwl3+0xbbEvcuW7BuLce2sKGyrACZYnM2oM6VVtWnfF/gSnTGvi3Abdy2FZQFC934SfYy5QDtMCk9bJFvDOR47TPhr3mUcJnPUtNt5PKaZluPb/xVuR+0jNdT3j2x/KQOtAuLBnN1MMbbm+BcBLwA9te6ujQEZjbZNDGxPKlhJOUk+H6+wWtlXQo8WU/2bcUyItMus/VkQDz2rPFzcuJa0zKIZlIBDArt8dahwX9pvbypbOVS6sTcsr4gxz/a3n46VhuzXEH9p7ag9brn7lWOVL3NS95fUbXa4FHD4cLatOQ6nLBkaZlkGQdgU+GWjHDrilIKOxXSRIkHVWjcSPzohiOxOJiTfQkAwFVjrrGrMI6T57Vc4VwxbZtXWvNdS6FtnOoUpm9gxvo5yH9/yrp76ShUZ/f1wQeKMpXKIMtCTHdMPea9T4vCEHIV6uV9pzfvf1ZZYMS/4X0Cd4xrSYFUd1dLsrXUa475XcF2ylAQFIygKdNN9OdNOMXMCNdRGlBL/CQYEkKBAE7Dl9wqUXRSW4o8SZ7t4uY0EMoAVF5qFjRiQZ11k1b4Ng2L51ORlIIJBg8to1579aLf8OW5J8WpB9ox6xRHDYECujvvZpEdG9s0QYj/AMwPcgrPdX+eJPuUfrV+3gx/U1Z+aKOdSvy+iH9cgRsNd54h/wAPzqbhV9bF/PfvtkKPaJIJy95AnSTyjQfW1q7csClHtKbiuBHgnQ7k6VtT9JGpHUuE8aweFwqKt5xZEhXZHG7SdSoG5oVjvlKQyLdokTo3eRIB30Xn0865/wAHvoV+kPhlTOkxqCVnT/8AlVb15XYlDI2qz3Wwtjv/AOIDgQtpfexP4AVKnbhjbN0kTmy90F23OYv0IBjSdDvFIBt1btYfLZZm07zKqDmQjSbnpMqPVqnJVW4Uw3e7Z4gk+JRJJgL1M86rP2sxB/zB/In6UD7qt/m/rVFGuoLCf/E+InS8R6Ko/AVpc7R4g737n8xH4UP+bVsMHQo1klzjF1v825/O361Wu4tyDLsf4m/WpThfKs2sG7EKikk7ACSaK2NZns/xAW7hF0nuboCXfIT4bg+0h19M1MJwT2HY3B4LbAdBdJEqFPMR4iRsNNzQW5w4oStz2tiqkQPVhz8h8RVq5cuOqKxJVAQi8lBOw8uXoBUpw1O1wMnRPwriTNexFzW67lBlGyqJVVHJEEkn1J1o9wPgdh1uuwVi7GVQ/RJ4QJTwjUxvtM+dAOFm5ZJyCA0k6EwddRrpqduevWi/D8S4ugvbtkMIJZHiJmQCNG5Sem1GNQdmdyVEHHsKmFwrJaDutyU1KeFn8IP1ZkmOZ0FExj7OIuF7ZUkKFYfWEDmNx76xj74csvdqFMTlWJjzG+1R43DLeIa4ssJhxKuv7rLDL7jWlTdgVoISetBe0eHTKL2WHtkMWWVcqPbXMuvsFtJ3itzavp7Di8v7Nw5XHo6iD/EvvqJuL2/Yu/RMdMt0ZQfJW9l/cTSKLTtbj2mqM4Vblm+6W7guLeU3QLsiXUKrAOghZUodVMw1Xf7XCj6a29r7RGa3pzzpIUfv5a5Vie0N5SqreBS07C0V0cKqlATpsVciZ1g9Kq4vj19hJusQSRBusSIjdRsNY+NdX/klKn69UT71LY7K2MtBc3eWwp1DZ1gjyMwaA4TE2LjYjCi6hR5dMrLp3k51GvtBwX/7g6VyrB2bl5stpczdFAn7z5VcwPBMRet3LiDw2/bGYZpiSIA3A3HKiuzKPMhe8vodi4M5e0CZV1JRwNg6GGgHSDuPIisUu9hrBsJZl864oE7zkuIpIA6qUU/yDedPVyZIpSdFou0N9xaiNirjCtWpBiqLI6VsLQ6VIa2UUUKarbFb5KkC1uq1glY2JoZxvs93yR3oQgyCASQaYVWsG2K24BHw/Z0BWW4ysxiHCMCI8s0Gdas4fs1ZEmXJMScgBMTAksetODWh0qF1pla6ivcXbfBbY1ysT9ojL7woBPxqO9wVnbM5k+kAAaAADQAdKZQtbxRt3ZqFheBDpUq8FXpTBFYK0dTNQFXg6dK3HCk6UVy1nIKFmoFjh1vpU+E4YmcHMVAB2HURyINXctZill7SphRXfgVkbN/6SPzqBeHAcqvgVLW38TUVcPgxzqZcGJ0qUVPh6KZik2CjoajuYeKI3ahIo2AGm1UOIsBgVYAg8iJFE3QVoUFCw0c/x/Z7DfOlBtKEa05yqMq5kZYPhjkxkc+dFBbtoIW2oHRUUD4AUXxvCEe9bvEsGthwACMpDiDmEa7DaKmbCJ0qsslpJiaas5NjeHhcZaWyHt5TIYCQIOYMDPmQVMRl6GugYDFMBqszqzAAFjEFjHPSiZ4fbmY/Cphh1GwoTyaluGMaFzi+AYBLmFsjvVuFiM2VCGRlJKghS3i3id69TVZUV6l1sfS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data:image/jpeg;base64,/9j/4AAQSkZJRgABAQAAAQABAAD/2wCEAAkGBxQTEhUUExQWFhUXFxcYGBcYFhYcFxgaFxcdGBoYHR4cHSggGBwlHRccIjEhJSkrLjAuFx8zODMsNyguLisBCgoKDg0OGxAQGjQlICQvNCwsLDQsLCwsLCw0LDQsLCw0LCw0LCw0LCwsLCwsLCwsLCwsLCwsLCwsLCwsLCwsLP/AABEIAMwA9wMBIgACEQEDEQH/xAAcAAACAgMBAQAAAAAAAAAAAAAFBgMEAQIHAAj/xABKEAACAQIEAwUDCQUGBAQHAAABAhEAAwQSITEFQVEGEyJhcTKBkQcUI0JiobHB0VJygpLwFSQzQ7LhFlNzgxdUotI0dJOjs7Tx/8QAGgEAAwEBAQEAAAAAAAAAAAAAAQIDAAQFBv/EAC8RAAICAQMBBQcFAQEAAAAAAAABAhEDEiExQQQTUXHwIjJhgZGxwQVSodHhQhT/2gAMAwEAAhEDEQA/AOj1uBWgqWuJFjEVkV6s0yMeitorArJNFAMisgVGl5SwWfEQSBsSBEn0Ej4irOSmARRWYqTIa9k8qxiFzpSF2hxLPd0HRV/I/E0/YiwSCNRIjTfWlDEYaLgB3XU6DeWG+8zy8qC53MDONgpaDTmgqIYmIII9d/xoRwjhNxSLgGk5THUmYPumOpFMvGrGaw6+h+DA/lUT2s1lDbBGgzDkY+sB11g/GrQaoWV2GcHhUF1QBKP7LMfEDExtoZBERyOtCuLXgl66mQjxyCZlQQCAPuqLD49kO8sGzGQCZPPzBmpeIOl273xZSpHjAIzg/ukgtGmnOi2mqAluFTjAEDNcILAmZJIJHxAkfefOgnFuIHOpZAwgcokacxDajz0qkcblMAAhdtN49eXlUPFLxKDQgLl08ogiaWIWi7xSzach7AYoBDo31J/CST79ZrbsPxFbeJexJIcSCdjB0Pl7URS7jMZkD92WZWBUoC0HXMJAO0gmR61P2U4Tnv2mYwA2aJJJC/VJ0KSTPMeBuoq84pxJRbTo69XprW4aWuPIWJzNlUAwQdNVHteczXIt3R0IZ5rVjVDs+7nDobntGd94k5Z91ECKzNZHWKzWKkExWQk1sF5moblydNh0omN2uxovxqImsV6tZj1erwr1YxpU6mRVW7dCiWIAkDXqTAHxqRGigEnr1YmvU4pmosRcIEgZjKiJA3YAnXoDPuqQmq2MuZVJ6a6+WtYwv2+Kq/EVKElUw91DII8Rup8dEPpFMQxxpF4dbdsQuYMBkYnfRmIMfAU0LhT5/Gkt8jNIKDG1uMdQvuD1Ne7puprWwUgt8/8AM/D/AHoPxYSc6jxaSesdfOtwj/0KyUb+hWbYaQL+f8vxrfDcRjMIAWMoAAmdGJ9IO3ka1x3D29pR6j+tqWuNY17asFyo+mUvos9SdNgJPpTxlvXUDQfxZFyGAAZdY5MD7S+RrVbtrKyi2JJGusjqKXuyHF3vi611IyvlVlbwkicxXT05xRS+4BJE+/SaruhOQhh1sA5jblh9YmcxPIqTA9RrQrigJXxADxL7OmgBEdI289Kms3SBIB9enr0qK5hLl3ZfCDMhoIPI7QdeVBT33NpK1xUt57K2WZwT0gAiC09dZG+vwqDgq3xcMADaD7RGunlpFFcH3hcBl8esQpDb8zoG5GQKcuH4PKAW9r1mqSybUKobm2AvOUXvFho+/wDI1JZRWfMBqBHv6+sc63dhMdfyreyAoMcyaGN6unzDLYkWtjUF7FJb9tgo2k6D/apbN1XUMrKynZlIIPvGlJNUwxNIrxYDzPStXu8h8aimojmzNO9aTXq9QMer1eqvfxar5noKJiwK9Qi7iWb06CvVrDRjtHgGv2CiESSreuUzFFFoPgsdl0Oq/hRe2ZgilTCyevVia9NUFM1R4naDKQwlcrT01HP3c6vVpeGhrGF7gHCTaLZlQSSZSdSQZmfdR4W6iww02jVvxNWBSGNclZyVtNJXbntmcIbdu0A1x2UkcxbDCf4m9ke+st3RhyyVnJXNMN8rqhiLuFYQYm3cDfcwH40wcN+UbB3dPpUO8PbJj3oWFP3cvAXUhqZYE1yz5U+I2QyWmDNcWSNu7HeKQM0zmIGoiOWop+u9osMV0vJ11OUwPJoJrieOuNjcfnMqrs5U9BbQttzhUArY4NTt9At+zt1OkfJzZW9ghGVWRmRgBz9oMddyG39aYzwU/tLHpXJ+wXavuL+Z3lHEXZDbTKvuR4ZjSBBPOuk8Q7RtnC2SrTEc8xMHQ7RE0clqRo8BWxwZR7Xi+6rq2ABAAAHShGH4+4IR7UtmCnISYncxBmOgPKgnEflQwtskBLrkEifo1GnPxMCR5gUiTkF7DpbtCRpVsVyi98r4DDLh1KyJ+lYtE6wO7AmPtV1HBYpLttLlshkdQykcwRIptLjyC7B3HLIJw0iYvjTkfA5EjYwQDrzAqxwK4XtyzMxFy8NdfYvOo18goFQ8cP8Ag/8AXEeuR4Hxrfsyfom5fTYn/wDYuVfDw/XiJkCbPrQh1uNiLoW4EQrbZgqAsXOZS2YyNkUeydt6KNuaHof7xd/ctf6rlJl2bDHg24deL2kZvaKiY2nY+mtWapcHP0S+RcfC4w/KrNy4BuahLljokqK9fC779KqXsWToNPxqvloWGiS9i2bQaDyqAJUoSt1SiE1Va9UypXqIAEywGboD76J8GuGFOoBE5WEET79DVHBYEhCDp4if/VP30XwyRWSRmXg1bVEKkFMKbTWtzb4fjWRWr/mPxFYxrb/X8a3qO1sP651s7QCaRhKHG+IpZts7mAok678gPeYrhnELrXrz3HJLZW3OuikD4D8OtPHbLEm/da2q6WdGOUGS4VvOF1HvoPhsPcEeNvjp99dHZof9sTI+iE+xgTzFE8FhNH/dP4imXueZVDp/y0/ICoEuIbq2VtlnfdbeYsF3mDIG3ON+lda23JPcV+IEqcomTGk7lj4R/XlUODTu8QdT9EjMSCQZC6wf4jTQvZa8GuYow1u0wkBlLBnIUSAY8IMb9NdK14d2Xu27uIxGKXu0thnCsUOYKcwJgkQNNOsT58/aM0cMHOf08fgUxwc5aYgzjty1cGG7u21txb+lUgA3GMANoSBsZmD1HOpOFdofmyOhQvoF12Q6kahpHpzHoKqYnM9tHUXBcvM5fMuWfF7No7uYILGABPrQ9rEpKqcoaDcOltmUkEA7MSCD13gRWg1VdfsGSfL4CdzjmJxVyAzkQRlDEKAVyjQaDl91GMX2LslRq+cKoLAjUhQM0EbaaeUdaH9lr9u2zFVe9pDKo0Bk5fISRpPwOxa8DxrGY4gNhL75RlV7ajJ08WYBeWvi60J+Ce5op81scx4jwt8O5R4IIlWGxE+ex6j8d66b8jnH4/ulx28QLWVJGUQSWUc5OrCeQMUQ4h2MvmznxFoJJgZGDNanZjuB949K5njcFicPily52uqc9tlDEnJqSANdADI5CeVSWaGRvHxJeKq/Id45RWrod47R4fvEtLmKzfXUEgiAxkQQZ06/HY64fh/za2bq3LrZGzvmckFCSbpKiFmGLTEyoqthuJfOcLg78ZTcuIxHQlXmmbCAFYOo1BHWf9qpglTonNbEeLtll8LlTPtKFOn8QIg0DL3UxFwaXJt2jmdlQL4rgiFUluZ2ojwtiLbWT7VhjbM7lQA1tvObbLJ65qo3l/vNz/pWf9V2tlW7NDgpfOLtlCSyFQzMwCEEK7lmMljOXNOwkKdNavamvG35aHQ1FwtYBtne2co6lDqh89NCeqNXM99yy2JwlbhKly1mKUJGFrYCsgTW4SmQpqK9UoFZrAKaLU9oVotSrRRmbiqGK4iyuUW2GAAkl8u/llP41fFAsZikW9czMBqOfIKtPEVl9eJPBJtCQVEd5vMzrl0iKzb4ixZQbcSRrnBjX0oeMYhQtmWM6iZG8Ma3wuIUuoDKTPIg8qZo1hq3sPQVjEHwms29h6D8KxifZNRlwxkc9OLVbuPBmblxVHTwraOvwqhexqgaUF7RY/Li8Qo1m834AflQS7jGPURvOm58678XuLyIy5DvE+Jr3dz0223IG4Om9A+BcWu4bEi+jBGIiQJ9oAZvFMjWfjWj3LbWbs5y8DYgKPGMp9k5ttRp61qn94uotohtQQCCreIywIkxlI3G8zqdKaUklb2Fim3SGF873EFu+pt3SDfY5lCsza5pEAatBUfATXWB2Us/Ne4Uxpo69YgGNiv2dRHxrm9jhSsRaDGAZeF3ESG3BnXYcuVNHZTjxwoCX7yPhmaLb+MPaLNARgQRk5A5pG1eW+2YsuTTLjpfrqeh/wCWeOCcXv1BvFuFLbt31voxxLKF7wZjnXMBCmZRCoIgefOhPYf5PmxrnvheTDW2bRsyiTBi2CPEY0LQOvlXQrdhOIX8puqUUZoEZguaPB1mILDT4imDjPH8Jw9LSXnFpWORFAYmBu2moUSJY9eppewwbcpRb03t4v8AwHaZpJJr2uvwPcD7IYHC/wCBh7asNMxGZ9dT4mk/A0dJ5fAUu8H7W2cVibtixmfulnvgJtFtAQG20n369NSzeN2B9lYESYLFQTPUAEabTPlXqJUcLZaI0M6gzMxoOm2orn3bfhK4b+8IARDwp3VijAx6qzCae+6H1QAfIb+vUUs/KPDYIHlM/G21cfbscXj19Y7p/Mv2aT16ej5FDgXEFs8Iwd1gxW2ULZVliPGug56kffTR2P4+MV3o7m7ZZCvhurlYhgYMeoNLPY9x/ZGEn2cyKfQ3ip+4mq47XCxcQy7FVNm6y2mbPkbwPmjLrqYBn6Sujs0Nbpc+ZHNPRG6fyQ841xbxdptALy9y3m65rlo/DvF/iHSli/2rtDG3bXdYguFVMq2SSTbd5YQfY8Y8W2tLPHe2NrEsbjG4pQf3eLbiDo/enzZgo30VftGr9jtnhrme4SwvIbboO7cllVPGuZQRDZnXxRqQeQNdeXs7Ubat/Ahjz3Kqr4seLDq6hl1DCR/XI+VQYoZHS7y/w3/dY+Fv4Wj3O1VeA8Vs3XuLZbMp+lQ5HUeM+MDMBPi8Wn/Mq1iE+cM1rXuV0ukGO8b/AJQI5D6xHOF/ajy3FxnTO27WwQyV6KrcNukqUcy9s5GPWNVf+JSD6kjlVqlaph5MGvCvGsVgG1ZrArNYxXWpZqmMWg0Laj1qxZvK3smaKMwFx/iNwZUQTnkHXltA13M1bwWGYgyANFO+rEKAfLkKkvcLW9oROUghhy15VYw/DXtO0tmRhI0g5joRHpVY+6n9TbblUxl/i/Bf969YAzr7/wDSaIfMkiMukzzrQ4VFMgagNzPT/etYpYtzPw/CsYr2T7q2XetMWfD7xUZcMZcnAe1NwnF4kAgE3z4iSB9fTTrA+AoCpzSMwHhnUn9oeVE+1jf3nE6f5zMD5BiD5bsPvqAObttiAFQEG4qqoAYjS5A1IhTp9XXkSa7Yy0xVknG7ojw1woGhgZKAZWnXWNKe+C8DGEsE3Vi/fUQDEosgyRMqNN+Z22oD2W4J3rIQoyo4JYZizuplVUzljTp95p74/wAOvC4bt0ly7ePQEpHhkwdV0giPD1104u1Z8U8scMpbdfPomy+HHOMXNLfp/YsWsY9gPbYsTc1aI8SyTuwI1Osxy5GiFhWTMqr3ltgdAFjNALZlMlFUa6xp56UUwuDD5SQCQQVJUGCfI1c4rxPublwqAzXFt5Q3MbM3hJBnMRqdk01mOX9Qgo5FGKW6vk7ex5W4O9xeHEBhcaBhWLEBEa6RmWYBAQgkxr4gdCREUyfKNdxOMw1vJh1Fu2xLudXDBRlCfsgyQdZMek1uzyxdzXV705zKCBlzuTKn+LbbWNBXT73CrLWmIAiCSfTQj7orlxdqzqTeGmordXz/AAbtcYbKXPicT+SlMb89Hzb2JHfhp7vJOsj9vfLGs+U13a7bKsWUZgYzKImRoCJIG2keQoB2Gx9g27lq2Vz23bPEBjP1yN+YE+VM819BiyrJBTXU8qcHGTiymbrNoiMJ+uwyhfcdWPTSOpFBO36D5lAOgIAHWEaB+fuo5j+IWrIBvXUTNoMzBZJPIbk+lcw+UvteMVhAuDt3HAuktcKlR4FZfCCQxlm3H7B6iVzw7zG4eI2KWiakZ7E2weE4ZeXfIPP/AOIGn5VB2hwLYa0MFhVyrioPeOxCWShl3LnZiuWNZ8Bqz8miE8Lw6kGVv6iIIy35510binAbV1FDorhWV4ZQwMaHQ/ZJpYbSvzC3tQo3e0eHNhTbxFkOVRVU3LcqWgSwnQLufJTVThuMwlm/etW3t5Stu4D3iFSYyMAZ3lVY9c5NM9nsVgzdebFkqJKDuk+vGblrBXTpnIoF2l7LYO3nZcNZm1kuMotL4kE5xAGvhzED9pVp1GG633Fti7jeK3BeXD2GVUsFrz3w6eGwwP0VvcF9WAEf5ae5/wAPYVUVUEKAMsdOvn1nnS+/B8MrWrgsWcinIw7tCuW5ADREaNl16M1H+EplD2ok2iAo5m2+tv3DVP8AtGo5NMklH16/I8bT3KWN+jupd+q0WrnlJ+ib3OSn/dnlV4rWOM2Zs3VK723Efwmh/CMaz20F3/GHguAbZ1UEn0YEMP3qXQ3Gw3TL5FYoFw/iJ+f4mwTpFp1/kAaPuPxo/FaUHF/yZOzFZrwFZoUwgq3wyTLMZOp2geVWkw4tq0c4/r76B8Kx2SB4tdBmDAGBJIJ0J32qy+OuFTqDvHhG/KnUbNLYYeH+wD/W+/4VYJnShfZ+93uHAZvFrmy6EGfuIgUSYwNJJHWPv866Y1pRF8lO7ilUwTr6VG2KUka6a/lVHHXgWDNI0nblyM7AUGvY12YLaMExGgJ6yZGg/L1Arn3uim1WNa3g2xqHE4hdFzDM2oHMgbn76AXbF5RZJve0xACoPDsOuo1q1hbDd/bzPnzW2g5YywyyN4IO9TcbT36fEN10OKdqcpvOM6+1dYiHkN3rQDCxtBj7dVOz3BmvXAVcBEMs4zSI1yjMo8Rojx0Iq3yQpe5evHMD4lFtUUKRyzG4T/CKGdmeOHDXQ26SCRE7fqNPvrrkm4UicX7R3ns52c7mwXHhUWiyosAqcpIXTZjvI1jpNGccihe9AUEq2RZ9okyS56mNt/DvO3KeNfKS1x7VjDvltMbbXX1UkhQMsmIAiT5k00p2vsHDhbZ72+zAkZ8wBywTOYgKGMxpv1r5vtvZ5YsnsLm9/nyejibyJO9y/wAZu2sBbVyjXr7nMloTodw+g0WefKNKAYPD3rxe4472/dlmIBhMqiFQbAAACdZmpMPhrl+41xiXuHKGbXnmIUCYAAB2/ZplsY5MJZCAKbpMsxgjacvoNOcVxzyp2r+fLdLZev6OpLu1Ud2VsXiUwa+FUz/SMx08MEKFnlJzH0pZbtrd+kt2z9GPEw8vLn+uk9aF8axb4i4tiwQ919XA9lQJJJ6Dxn8Byqrc7GyDOMw4zDmsaZt/FBXlGuo8qvhwY0tWR1fnx8vEzpcq2dD7EcKsP/fUY9+QVzJBCKYMZSDLaCdNBpNV/lK7ZX8NZZbbwzZQGtjK0HTwk5tTrqOlBOyR+YWrifO7DB2DHIVZhAgxLRqABzoB8rHHbd57a2HV1ILSCDDagwR5Eb+cRXZ2WcnmjDHJ6epx5oqnKSEXi3EmuvmJYtlCs7OXdo18THc66n3ctfcEW1mZrr5VVc2XIWNyGHgEaA85J0jntQ6psP8AW/cavoeWedVI7r8m95Tw+z3ZbJ84IXMZYAPOX0gRT3jOLMiEjU6Ko/adjCj0k/jXz92d4vftYeytu4yrnZgBtmzMJrq+N4gbl3Ku1oSDMTcP/tQ//c8q52vz9yiKl63ctgA4nE5rVw23y3QoyuQQyiNAc1tjv7LD0s/8Ps9+4DjMaPo7ZnvxJkuIPh28P3mhXFrN7vQQ8piAbVwMdRlRmBA2bwluY5a7CvcAx+Oa7c+jsu627auGvuIKM4kRbO+p9CDzqkVPS2mv4XrewPTsqLnDOzM97YfFYsBDkyi6oU2yvg0ynTL4fVDVjAY84O7h3uXrtx3uNhr3euCBGoYADSSUYT9W5UWKxWOt3lumxhhmi0YxFyCWabZY9zpBJA31ue+gHavD4q7i8PbdLCNfFyFW85ViiQzMe6BU5CF0BnKNop4JuW7VfLw9MV0kdgxPFUCMzjQAknyAoLxi5at3kv6KjjJcY6BGAJtuSdFnVCeeZOlLWMxVw8NxAukd6iNaeDIzABZHkQQw8mFVu0uEN28bTXXUXAFCiCIIiYjYeZ3ArmT2V+NFNN8Fa9jEPFM1tgZjUHQjIKeA1ci4HmXiLq+jWwFPSVyoSPIxI8iK6xbar9qjWnyQmOV2Tqa9WgNerlKnmUOmU7fhp+tL74W6j+KHTQ5hAGqwRl30YTM7Gi2HO6ztz8j+dUeIXfEV6GumUdiVk3ZSO5zHdrjmffH5UefDqd/fqYPr1pd7MN/iWz/lvnA+y+33g/Gj2OxgtqNMzEwqjdjyUf1oJPKjj91Cy5FntjiMtxUA3QGOpLERHTy5kgda04ThO7GZtXO/lzj9TzPuqHiPDrvzhrjXFL6H2ZUSg0HkJIHl61IEux/iD3J/vUp1boeNlvGGRhR9tvxU1NZYd7YJ/Ycf18KDXUcvaBuMPEeSiNNY/wB+lewPEwbxtgPmtHKXaMpm1nhCNx4hMjpUIrr8PwO/ycg4pgdL2J7xYa5cthJ8Zy92SfTxj40CKg9B76KcUxjsndsuVbYfKY1JuXVY5vhpzqLgHBWxLwNEGrt0HQef4V2ykoq2Rim2Z4RwW7eaFAAAksZy+7qf01roHZnhPdKqqua4+hO5Mn2R5fpUvDsIFK2UAAAmBtp18/Wm/hdhcMvePq2WD1Vn8Rj0UqPcetfL/qH6hLJ7HC6I9nDgjiV8ssYf+5Wsqsru2uszb8OUgn6x1MHzNc/7S9oWuu1uyAWMl3OgA6+8zp5VH2p7Ul2KrME6AGCep9IpVs4u6hhUcu0zM6kczHQcjoKv+m/pzm+8zceBHtGfu9o+8+o99jbiu5w+ZLIKlnuD6R3IHhQ7ZifEQNIg9aP4/s2Et33OK7w4ZSAgta+AM+Wc4yzlIO+3kK5zgO0VzCuPol70ahs8Ec5XUAGQJOsxB00pk4x8orvYIbKBeQ58pOYA3bvg3g+FvrRqJnWvf7uKncVyedqlp3FHGOtyzddpDAiUIghmYFTB3A8Qj7QO1ALWFLkhYmJJJ0gab0X7QX1bLkNxgANXCx1gFSRpMQKDYfGvbYNbLKw2YEhh7wQaq3YiR5+GXQSGtspGpDQpAOxOYjTzqzwbh4uOytdt2vo7hBZhBIXRTE5Z6noar43iF12JdyxIgmANAZjQddaiwzwT+6/+hqC5C+Bjw+HezbVXC5lIhSwKw+YiSh215V0qxgb72/8AEQFWPtWbgLOXOZo70AqzajltGlKXYKypw1tnziMWxGWcx+hJER1OlNpSb6L3l0BlBANxgwgmQRIPvjlUJy2Xn+SkeSXiWIvWkVHFm47OhJCOuXIylZPeHwzkXb/M8zUeH4xZXHO1rEWES7YRizwyyhgKYuLlfKwkHpUS4EXGe6WuEZ1tqe8edSjk76ynde9KH8L4cov4txbDCx3bpmGYuFe73qiZmYuoPNQdxXU4R0+vh/hHU7D/ABDi1u4j2zjsGAwiRuDuGH024In1FKvGuOG/iMFcN7DgotwlwYW08j2vGc0lNCIBBmIND+1/EGa4+S26IQFQph2CbHMdhJIk7naoOA3kGMtHuyuqEK4IPjuKJgzoVBPvJqeFR9eXr6DzbHpOK4XEuiJdQjFZe8th1LhrbC6JA2lQyE+SCmnEQRJ5/lt99LGLw57w4fQF2N+2R/l6EsYBiVuhH10+kijmC4gt22hiCQQwn2WGjj3EEe6pw0uKr164+Q0rsUuO2kTHWrwXK15StyNs6FIPvH4DrTvh30FJ/bW6gKAkgXMxlQCcyAFSJOkaHX9kUvcU7fX7XdZMmqHOCJIYGIGvl+FbLckvoCDSbOsBq9XI1+UTEkSMn8or1R0S8Cto6zaED1oBcu5nY9Wb8dKPM21KoxACht52HUnlXRIgiazjBZxVt2aEZXV/QeIHz1Ee+mrh9pnPfXRDEEIh/wAtT1+23M8tB6oGCc3cVZBOmbPPXICwj7Mrp7zzrpgYxqKMNkzSAHFWm8/u/wBIqsW091Q8Zx4VnOkljHuG58qD3L91VzMx11C84O2m2vT9DXLJNydFU6QWtKSbLamGI5fsmN/ShWHusMTdIUse/cBREsRgbRgSYn3169fZAhZiBBIA3EKT7yQCIq3wPiFlrjKiE3O8BzsGmWw6NmjSJUqvXwa1oQq9+jNKX4OLXmU99rlNwiM07q0wYmCfyNdG4HwaVW3ZiANcu8zEfvEnn1nbZb+UngJw+JLCO7vy4gEAPPjXc8yG/i8qI/JVxW2j3u8J7xUlNdCJAM85H5irNRyJN8CJuNpcnRVwNixaLXoFxZUArELGWN5OaN55wZpA7Wdps0+KEHsj9o1Y7R9oGvXe7LgZjBJ89NaUuH4dMTirVu+ctt1nOpMoCYB1ERpzHOuOXYcWXN3tf6dEO0Sxw09fsa4LiiJfN+czogFrMYyXC3t5SCCAJgdWB5Ub4SbeUFWGaFbcZbuUvnBM+0Q25/ZHlTHhfkhw9yCuNcj9y2350b4d8j2GtmfnF4nn4LIkcx7BIB8jXoaehy6upy/t3irLMgtLDKsXCpDJLa+0DroV98jyCwToB5R9819Hn5M8BkCd0u4zMB4mgbGZA66AbVS/8KuHoS0OdozONI100G/nPuo1QLOH2+JBreSIeIzaagDSfPlPSqeIsqAhBJzIrHTYncV0zt/2c4dhcO5w6q2IkZfHnKrqzsU9kQoOpGkUj8PWy1q8zhe8W1KKWfXxLGXkYytI0ENprsW/EKIDwL6J7rXAgGU5SpLMG3IgxAnWYPlVOyltTIct4XEZWGrKVjX1qLHXMzsYUQSBAAEA6e+vYa0xIVRLMQqjmWYwB/XWgmZr4j12DxmykeEXCQ2vtC22gA8iPTzpx4ji7eYOZDKsFzb0AYkt4v3dfcKAXeFvg+5t5SyqlxmZQCS8DNpI08X3CqmK48j5QiuC9xFYlQAR4VMgiYygCelcrvJJeH+lfdQ38Tc2sHaSGW5dcGRBKtdlmaOifgoqLiVi7hsXGGuJbQWrNtu8Usvia4A3tAznQLM73jWmLu989y/qFUNbtDqqhjcf+J1A9LfnRLtFhTdvYlVGpwqqs9Zu5T7nyn+Gu1yVb/H7EK3FNOJYpIsK9g9w/hnPA0OXUCIysQB9mg2I4fffPioVVy96XTvAJB1AAYZTAVpj63Wardps2cFFkugYhZYK+oKQZysuogRVRsdfe2VbDHLlIBGZQOpgnKTp0kcqRSkqkkt+fz/I7Sew3X8NiEtrivnFtykxKXGlc2QmXuEkR4gOoFFsLie5ZhduG4twi4HVcoLad4sAkaDK2/M0v8Ixn0CK2dQM0eJcujT45bWYI0XlznWlf4slsKqsXNp9C2RhAEAAanVTlOvnSuM3cUl8HRrXP5D3aLi3DLxVWxrIbbMYGHuHUwDOnly61z7tCLWc9zda6B9ZkdCROhhhtEAa8qI4m1h7l979k3lcP3gBtr3ZYGYgsGCyOpopimW7ZSwb9srFpdMM6tlWZct3h2k8vEeUa1WEJutnuSlOKd3/ACI+FxEH8q9Ta/ZLBjbGXP8A6E/dIr1bucn7X9Blmx/uX1OzXLmUM7aBFJ+AJpLH0lpSuoyEGOhEEjz/AFNMfapn+autkDM4C6zoCdTpvpOnOhXDcHlUAKRAGu3L10qE5JOh0myLs0FOKQrsFYwd1IGWPMa6U/Yh9PdJ6Rz1G3rSdheEE3y6sUbJoR1nmD7Q5EV7iHHTczWrkBQIlCSt1tsubkk79YjqKphWpbCZZKC3AI4mDdLOpYbj9knkD5CNqLcMtm7mutM65Numr+vLyA99R8NwHfNnhQit4RlgMRp/KPvMnpTFYwhE6gDKRAWNOm+lcuVpbdS2O2r6AJ+B94NXb2YU6SpggssggGDVfg3C/m2JQd5cuF3LFnILTky8gNIUU1JaEj0oLxm+LeIsOdhm/r76ngu6+D+w+TizPbHgwxuFuIsF18Vs/bUbe8Er764fgL7W7wKhs2zAKSwnQ6DWRvHlXeMVxAkKSSYUDehzY1FuZoAcjU/WKjz3jWhHKoWuUFwvc5Je4RiXcj5peuAMRmW1d113kaGau2uGY2zeS49hraiAA0DwL9WJzEbU08T4tiBcbK7ZZ8OvI6/16VJZ4oWsXEuDOzx4zqy6jboNNhG9dcHJkZUibAuWmRAadBpA10B3G9NnAMGAQQX/AJ2I18iYpQ4e0QI38xoIJk6+UR502cGxiqCxzELOw1MCYUfW3j10q74JjLxvh6lFlrns8rjj8DSPisCiGRM9SxJ59SetPPGsfby2xM510IGg0nxfs9PWkjiN/wBqAdD1UZhAMjXbXnrofKVVBYn8f4O94FMOgLiCBKgkAxoW00B50rYjstjR7WGc+mQ/6TTtj8MztoxXzG9Qi1iV1W8xjYSNfLWkm5dOBlXURr3DL43w96d2+jfn7qc/kr7PM9/506EJaH0WYEB3YHUdQo59WHSmLh/E7oQG7bKz9aTB9elFMBxeQuQjLyA1EeW0CuaeaVNNFYwXNhHE22OItZgPYvHQzztjp51QxqBrrKnthRaQRqr3PG7EfZtqrecxzq8uLDX0J0At3N9tSh/AVr2Xtd+hxLDS7mNuRrldsxbyOip6WVPOkSpX65C+aIuNWgmFyqICqwGnIWWiiFk/3y5/0Lf+t4qr2o0w7z+zc/8Aw3KsWSBjCT/5cE+64Z/GvQftR8/6ObhiXxzglu5xF7IRMzWbt9ToPExQANEEjMrnXlcPSh+J4VhcTetdzY7uy1nENO3eXLeSRBkgIxyzpJDctTD2s4qLt2SHVTne4UMM1hlQBFJEai2CdfrmpMJxdLNy2FsXLaWxdNq0yPnKYhUPQ7MCZ5ggcqWKyaE43fq/XmO9N7lrtl2Zs/MmvWraIw7pgVEbkKRpyh/uHSlTjXZC7YU/TByCAwAIK8gTJ2JIHvpn4px/vcF3TWb4t5EzXBaYCFy+KWgRIqLiz4u6HBwzDvFK+M2xI32Z9eRoQWVbSf1YXpfAp8JZnCrOgUbjyk6fW10HLTWjtu0F295O58zQTh+K1Ro0A1M7gAKTEe80fJr3ezL2b6nh9rbUq6GIr1ZmvVdkFdHVsZaZ1GUEideu2nuquiEGDp60SW+RMQPXX8xSj2p7QNbYpbIZwBneNEkaeUn+pr5KaU5eyfTJ6VuWeKLcuk27Bhl9t8zALP1JG5I1jkPWheG4Pddzb7y3lSMxUbfYEjePyoVhu1d5ECLbtgbTDzJ3YnNqSdaI9lO0NsG4twZSSCCASDlGUzzzGJM9TVscs0INR4Izx4pyTlyOGFwyooVdhVkGhtni1tvZzH+H9auC9pMH4ifxrlePI3bR0KUEqRMFoJ2l4Wbi27maMtwJlgmS5WNeQq5d4ky7Wnb0r2C4uXY22sMsLcujvINsm0hZZ1mQwB2qmLG1K2JOSaFjj11rds5QZAKjQkTrrXNcRaJfV25TJavpLsdYTE4W1iLttBcbPOQMq+G4yCBMjQbedE37N4Tc2LZ8yomq48cYWLKUmfNvCsVbVYZpMk6j8K6r2Z4DgruFtXXku4JMOQNGI2B00FN9vs9hoEWbcD7IqX+y7Q2trH7oqu1k2mwFb4LgUk93MRH0jf8AuoddcHElWsBVDEQoQLopggqZPSP0pu+Z2v8Alp/KP0rRrKg6Im3p16A841/okyA2KVAFzWhEaenxoZevWeVkfAfmKbAoLbCIPL0rdUGn6DX7qWhkIt3G2h/kE+i/oKhuY87Jhn9yEU4Ym+oYgkb1UbFDlW0gsQeMWsTegJhn0nQzz57+VR9muz+KssZsFVbf2t59T1ro3DLgzXGmBCDWNxP61ZfFoN3U+9aWUYtUMm+Ra+aOrqxEQCNj5UW4a6LZyw3eAsFyiAwmQs7aAx7q04jjF0MSIO0bTv6ab0OTHsREeGSRDLAJ5+XLrU1ii0NrZ7tFbbuLmYfVeJ/+XadvME++o+0tzLdyoYu3rJtKeme7bUH+EOx9BQbi9vGXLN0nFAIqucos29RkYEZs2kgke+oHwl3+0xbbEvcuW7BuLce2sKGyrACZYnM2oM6VVtWnfF/gSnTGvi3Abdy2FZQFC934SfYy5QDtMCk9bJFvDOR47TPhr3mUcJnPUtNt5PKaZluPb/xVuR+0jNdT3j2x/KQOtAuLBnN1MMbbm+BcBLwA9te6ujQEZjbZNDGxPKlhJOUk+H6+wWtlXQo8WU/2bcUyItMus/VkQDz2rPFzcuJa0zKIZlIBDArt8dahwX9pvbypbOVS6sTcsr4gxz/a3n46VhuzXEH9p7ag9brn7lWOVL3NS95fUbXa4FHD4cLatOQ6nLBkaZlkGQdgU+GWjHDrilIKOxXSRIkHVWjcSPzohiOxOJiTfQkAwFVjrrGrMI6T57Vc4VwxbZtXWvNdS6FtnOoUpm9gxvo5yH9/yrp76ShUZ/f1wQeKMpXKIMtCTHdMPea9T4vCEHIV6uV9pzfvf1ZZYMS/4X0Cd4xrSYFUd1dLsrXUa475XcF2ylAQFIygKdNN9OdNOMXMCNdRGlBL/CQYEkKBAE7Dl9wqUXRSW4o8SZ7t4uY0EMoAVF5qFjRiQZ11k1b4Ng2L51ORlIIJBg8to1579aLf8OW5J8WpB9ox6xRHDYECujvvZpEdG9s0QYj/AMwPcgrPdX+eJPuUfrV+3gx/U1Z+aKOdSvy+iH9cgRsNd54h/wAPzqbhV9bF/PfvtkKPaJIJy95AnSTyjQfW1q7csClHtKbiuBHgnQ7k6VtT9JGpHUuE8aweFwqKt5xZEhXZHG7SdSoG5oVjvlKQyLdokTo3eRIB30Xn0865/wAHvoV+kPhlTOkxqCVnT/8AlVb15XYlDI2qz3Wwtjv/AOIDgQtpfexP4AVKnbhjbN0kTmy90F23OYv0IBjSdDvFIBt1btYfLZZm07zKqDmQjSbnpMqPVqnJVW4Uw3e7Z4gk+JRJJgL1M86rP2sxB/zB/In6UD7qt/m/rVFGuoLCf/E+InS8R6Ko/AVpc7R4g737n8xH4UP+bVsMHQo1klzjF1v825/O361Wu4tyDLsf4m/WpThfKs2sG7EKikk7ACSaK2NZns/xAW7hF0nuboCXfIT4bg+0h19M1MJwT2HY3B4LbAdBdJEqFPMR4iRsNNzQW5w4oStz2tiqkQPVhz8h8RVq5cuOqKxJVAQi8lBOw8uXoBUpw1O1wMnRPwriTNexFzW67lBlGyqJVVHJEEkn1J1o9wPgdh1uuwVi7GVQ/RJ4QJTwjUxvtM+dAOFm5ZJyCA0k6EwddRrpqduevWi/D8S4ugvbtkMIJZHiJmQCNG5Sem1GNQdmdyVEHHsKmFwrJaDutyU1KeFn8IP1ZkmOZ0FExj7OIuF7ZUkKFYfWEDmNx76xj74csvdqFMTlWJjzG+1R43DLeIa4ssJhxKuv7rLDL7jWlTdgVoISetBe0eHTKL2WHtkMWWVcqPbXMuvsFtJ3itzavp7Di8v7Nw5XHo6iD/EvvqJuL2/Yu/RMdMt0ZQfJW9l/cTSKLTtbj2mqM4Vblm+6W7guLeU3QLsiXUKrAOghZUodVMw1Xf7XCj6a29r7RGa3pzzpIUfv5a5Vie0N5SqreBS07C0V0cKqlATpsVciZ1g9Kq4vj19hJusQSRBusSIjdRsNY+NdX/klKn69UT71LY7K2MtBc3eWwp1DZ1gjyMwaA4TE2LjYjCi6hR5dMrLp3k51GvtBwX/7g6VyrB2bl5stpczdFAn7z5VcwPBMRet3LiDw2/bGYZpiSIA3A3HKiuzKPMhe8vodi4M5e0CZV1JRwNg6GGgHSDuPIisUu9hrBsJZl864oE7zkuIpIA6qUU/yDedPVyZIpSdFou0N9xaiNirjCtWpBiqLI6VsLQ6VIa2UUUKarbFb5KkC1uq1glY2JoZxvs93yR3oQgyCASQaYVWsG2K24BHw/Z0BWW4ysxiHCMCI8s0Gdas4fs1ZEmXJMScgBMTAksetODWh0qF1pla6ivcXbfBbY1ysT9ojL7woBPxqO9wVnbM5k+kAAaAADQAdKZQtbxRt3ZqFheBDpUq8FXpTBFYK0dTNQFXg6dK3HCk6UVy1nIKFmoFjh1vpU+E4YmcHMVAB2HURyINXctZill7SphRXfgVkbN/6SPzqBeHAcqvgVLW38TUVcPgxzqZcGJ0qUVPh6KZik2CjoajuYeKI3ahIo2AGm1UOIsBgVYAg8iJFE3QVoUFCw0c/x/Z7DfOlBtKEa05yqMq5kZYPhjkxkc+dFBbtoIW2oHRUUD4AUXxvCEe9bvEsGthwACMpDiDmEa7DaKmbCJ0qsslpJiaas5NjeHhcZaWyHt5TIYCQIOYMDPmQVMRl6GugYDFMBqszqzAAFjEFjHPSiZ4fbmY/Cphh1GwoTyaluGMaFzi+AYBLmFsjvVuFiM2VCGRlJKghS3i3id69TVZUV6l1sfS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xQTEhUUExQWFhUXFxcYGBcYFhYcFxgaFxcdGBoYHR4cHSggGBwlHRccIjEhJSkrLjAuFx8zODMsNyguLisBCgoKDg0OGxAQGjQlICQvNCwsLDQsLCwsLCw0LDQsLCw0LCw0LCw0LCwsLCwsLCwsLCwsLCwsLCwsLCwsLCwsLP/AABEIAMwA9wMBIgACEQEDEQH/xAAcAAACAgMBAQAAAAAAAAAAAAAFBgMEAQIHAAj/xABKEAACAQIEAwUDCQUGBAQHAAABAhEAAwQSITEFQVEGEyJhcTKBkQcUI0JiobHB0VJygpLwFSQzQ7LhFlNzgxdUotI0dJOjs7Tx/8QAGgEAAwEBAQEAAAAAAAAAAAAAAQIDAAQFBv/EAC8RAAICAQMBBQcFAQEAAAAAAAABAhEDEiExQQQTUXHwIjJhgZGxwQVSodHhQhT/2gAMAwEAAhEDEQA/AOj1uBWgqWuJFjEVkV6s0yMeitorArJNFAMisgVGl5SwWfEQSBsSBEn0Ej4irOSmARRWYqTIa9k8qxiFzpSF2hxLPd0HRV/I/E0/YiwSCNRIjTfWlDEYaLgB3XU6DeWG+8zy8qC53MDONgpaDTmgqIYmIII9d/xoRwjhNxSLgGk5THUmYPumOpFMvGrGaw6+h+DA/lUT2s1lDbBGgzDkY+sB11g/GrQaoWV2GcHhUF1QBKP7LMfEDExtoZBERyOtCuLXgl66mQjxyCZlQQCAPuqLD49kO8sGzGQCZPPzBmpeIOl273xZSpHjAIzg/ukgtGmnOi2mqAluFTjAEDNcILAmZJIJHxAkfefOgnFuIHOpZAwgcokacxDajz0qkcblMAAhdtN49eXlUPFLxKDQgLl08ogiaWIWi7xSzach7AYoBDo31J/CST79ZrbsPxFbeJexJIcSCdjB0Pl7URS7jMZkD92WZWBUoC0HXMJAO0gmR61P2U4Tnv2mYwA2aJJJC/VJ0KSTPMeBuoq84pxJRbTo69XprW4aWuPIWJzNlUAwQdNVHteczXIt3R0IZ5rVjVDs+7nDobntGd94k5Z91ECKzNZHWKzWKkExWQk1sF5moblydNh0omN2uxovxqImsV6tZj1erwr1YxpU6mRVW7dCiWIAkDXqTAHxqRGigEnr1YmvU4pmosRcIEgZjKiJA3YAnXoDPuqQmq2MuZVJ6a6+WtYwv2+Kq/EVKElUw91DII8Rup8dEPpFMQxxpF4dbdsQuYMBkYnfRmIMfAU0LhT5/Gkt8jNIKDG1uMdQvuD1Ne7puprWwUgt8/8AM/D/AHoPxYSc6jxaSesdfOtwj/0KyUb+hWbYaQL+f8vxrfDcRjMIAWMoAAmdGJ9IO3ka1x3D29pR6j+tqWuNY17asFyo+mUvos9SdNgJPpTxlvXUDQfxZFyGAAZdY5MD7S+RrVbtrKyi2JJGusjqKXuyHF3vi611IyvlVlbwkicxXT05xRS+4BJE+/SaruhOQhh1sA5jblh9YmcxPIqTA9RrQrigJXxADxL7OmgBEdI289Kms3SBIB9enr0qK5hLl3ZfCDMhoIPI7QdeVBT33NpK1xUt57K2WZwT0gAiC09dZG+vwqDgq3xcMADaD7RGunlpFFcH3hcBl8esQpDb8zoG5GQKcuH4PKAW9r1mqSybUKobm2AvOUXvFho+/wDI1JZRWfMBqBHv6+sc63dhMdfyreyAoMcyaGN6unzDLYkWtjUF7FJb9tgo2k6D/apbN1XUMrKynZlIIPvGlJNUwxNIrxYDzPStXu8h8aimojmzNO9aTXq9QMer1eqvfxar5noKJiwK9Qi7iWb06CvVrDRjtHgGv2CiESSreuUzFFFoPgsdl0Oq/hRe2ZgilTCyevVia9NUFM1R4naDKQwlcrT01HP3c6vVpeGhrGF7gHCTaLZlQSSZSdSQZmfdR4W6iww02jVvxNWBSGNclZyVtNJXbntmcIbdu0A1x2UkcxbDCf4m9ke+st3RhyyVnJXNMN8rqhiLuFYQYm3cDfcwH40wcN+UbB3dPpUO8PbJj3oWFP3cvAXUhqZYE1yz5U+I2QyWmDNcWSNu7HeKQM0zmIGoiOWop+u9osMV0vJ11OUwPJoJrieOuNjcfnMqrs5U9BbQttzhUArY4NTt9At+zt1OkfJzZW9ghGVWRmRgBz9oMddyG39aYzwU/tLHpXJ+wXavuL+Z3lHEXZDbTKvuR4ZjSBBPOuk8Q7RtnC2SrTEc8xMHQ7RE0clqRo8BWxwZR7Xi+6rq2ABAAAHShGH4+4IR7UtmCnISYncxBmOgPKgnEflQwtskBLrkEifo1GnPxMCR5gUiTkF7DpbtCRpVsVyi98r4DDLh1KyJ+lYtE6wO7AmPtV1HBYpLttLlshkdQykcwRIptLjyC7B3HLIJw0iYvjTkfA5EjYwQDrzAqxwK4XtyzMxFy8NdfYvOo18goFQ8cP8Ag/8AXEeuR4Hxrfsyfom5fTYn/wDYuVfDw/XiJkCbPrQh1uNiLoW4EQrbZgqAsXOZS2YyNkUeydt6KNuaHof7xd/ctf6rlJl2bDHg24deL2kZvaKiY2nY+mtWapcHP0S+RcfC4w/KrNy4BuahLljokqK9fC779KqXsWToNPxqvloWGiS9i2bQaDyqAJUoSt1SiE1Va9UypXqIAEywGboD76J8GuGFOoBE5WEET79DVHBYEhCDp4if/VP30XwyRWSRmXg1bVEKkFMKbTWtzb4fjWRWr/mPxFYxrb/X8a3qO1sP651s7QCaRhKHG+IpZts7mAok678gPeYrhnELrXrz3HJLZW3OuikD4D8OtPHbLEm/da2q6WdGOUGS4VvOF1HvoPhsPcEeNvjp99dHZof9sTI+iE+xgTzFE8FhNH/dP4imXueZVDp/y0/ICoEuIbq2VtlnfdbeYsF3mDIG3ON+lda23JPcV+IEqcomTGk7lj4R/XlUODTu8QdT9EjMSCQZC6wf4jTQvZa8GuYow1u0wkBlLBnIUSAY8IMb9NdK14d2Xu27uIxGKXu0thnCsUOYKcwJgkQNNOsT58/aM0cMHOf08fgUxwc5aYgzjty1cGG7u21txb+lUgA3GMANoSBsZmD1HOpOFdofmyOhQvoF12Q6kahpHpzHoKqYnM9tHUXBcvM5fMuWfF7No7uYILGABPrQ9rEpKqcoaDcOltmUkEA7MSCD13gRWg1VdfsGSfL4CdzjmJxVyAzkQRlDEKAVyjQaDl91GMX2LslRq+cKoLAjUhQM0EbaaeUdaH9lr9u2zFVe9pDKo0Bk5fISRpPwOxa8DxrGY4gNhL75RlV7ajJ08WYBeWvi60J+Ce5op81scx4jwt8O5R4IIlWGxE+ex6j8d66b8jnH4/ulx28QLWVJGUQSWUc5OrCeQMUQ4h2MvmznxFoJJgZGDNanZjuB949K5njcFicPily52uqc9tlDEnJqSANdADI5CeVSWaGRvHxJeKq/Id45RWrod47R4fvEtLmKzfXUEgiAxkQQZ06/HY64fh/za2bq3LrZGzvmckFCSbpKiFmGLTEyoqthuJfOcLg78ZTcuIxHQlXmmbCAFYOo1BHWf9qpglTonNbEeLtll8LlTPtKFOn8QIg0DL3UxFwaXJt2jmdlQL4rgiFUluZ2ojwtiLbWT7VhjbM7lQA1tvObbLJ65qo3l/vNz/pWf9V2tlW7NDgpfOLtlCSyFQzMwCEEK7lmMljOXNOwkKdNavamvG35aHQ1FwtYBtne2co6lDqh89NCeqNXM99yy2JwlbhKly1mKUJGFrYCsgTW4SmQpqK9UoFZrAKaLU9oVotSrRRmbiqGK4iyuUW2GAAkl8u/llP41fFAsZikW9czMBqOfIKtPEVl9eJPBJtCQVEd5vMzrl0iKzb4ixZQbcSRrnBjX0oeMYhQtmWM6iZG8Ma3wuIUuoDKTPIg8qZo1hq3sPQVjEHwms29h6D8KxifZNRlwxkc9OLVbuPBmblxVHTwraOvwqhexqgaUF7RY/Li8Qo1m834AflQS7jGPURvOm58678XuLyIy5DvE+Jr3dz0223IG4Om9A+BcWu4bEi+jBGIiQJ9oAZvFMjWfjWj3LbWbs5y8DYgKPGMp9k5ttRp61qn94uotohtQQCCreIywIkxlI3G8zqdKaUklb2Fim3SGF873EFu+pt3SDfY5lCsza5pEAatBUfATXWB2Us/Ne4Uxpo69YgGNiv2dRHxrm9jhSsRaDGAZeF3ESG3BnXYcuVNHZTjxwoCX7yPhmaLb+MPaLNARgQRk5A5pG1eW+2YsuTTLjpfrqeh/wCWeOCcXv1BvFuFLbt31voxxLKF7wZjnXMBCmZRCoIgefOhPYf5PmxrnvheTDW2bRsyiTBi2CPEY0LQOvlXQrdhOIX8puqUUZoEZguaPB1mILDT4imDjPH8Jw9LSXnFpWORFAYmBu2moUSJY9eppewwbcpRb03t4v8AwHaZpJJr2uvwPcD7IYHC/wCBh7asNMxGZ9dT4mk/A0dJ5fAUu8H7W2cVibtixmfulnvgJtFtAQG20n369NSzeN2B9lYESYLFQTPUAEabTPlXqJUcLZaI0M6gzMxoOm2orn3bfhK4b+8IARDwp3VijAx6qzCae+6H1QAfIb+vUUs/KPDYIHlM/G21cfbscXj19Y7p/Mv2aT16ej5FDgXEFs8Iwd1gxW2ULZVliPGug56kffTR2P4+MV3o7m7ZZCvhurlYhgYMeoNLPY9x/ZGEn2cyKfQ3ip+4mq47XCxcQy7FVNm6y2mbPkbwPmjLrqYBn6Sujs0Nbpc+ZHNPRG6fyQ841xbxdptALy9y3m65rlo/DvF/iHSli/2rtDG3bXdYguFVMq2SSTbd5YQfY8Y8W2tLPHe2NrEsbjG4pQf3eLbiDo/enzZgo30VftGr9jtnhrme4SwvIbboO7cllVPGuZQRDZnXxRqQeQNdeXs7Ubat/Ahjz3Kqr4seLDq6hl1DCR/XI+VQYoZHS7y/w3/dY+Fv4Wj3O1VeA8Vs3XuLZbMp+lQ5HUeM+MDMBPi8Wn/Mq1iE+cM1rXuV0ukGO8b/AJQI5D6xHOF/ajy3FxnTO27WwQyV6KrcNukqUcy9s5GPWNVf+JSD6kjlVqlaph5MGvCvGsVgG1ZrArNYxXWpZqmMWg0Laj1qxZvK3smaKMwFx/iNwZUQTnkHXltA13M1bwWGYgyANFO+rEKAfLkKkvcLW9oROUghhy15VYw/DXtO0tmRhI0g5joRHpVY+6n9TbblUxl/i/Bf969YAzr7/wDSaIfMkiMukzzrQ4VFMgagNzPT/etYpYtzPw/CsYr2T7q2XetMWfD7xUZcMZcnAe1NwnF4kAgE3z4iSB9fTTrA+AoCpzSMwHhnUn9oeVE+1jf3nE6f5zMD5BiD5bsPvqAObttiAFQEG4qqoAYjS5A1IhTp9XXkSa7Yy0xVknG7ojw1woGhgZKAZWnXWNKe+C8DGEsE3Vi/fUQDEosgyRMqNN+Z22oD2W4J3rIQoyo4JYZizuplVUzljTp95p74/wAOvC4bt0ly7ePQEpHhkwdV0giPD1104u1Z8U8scMpbdfPomy+HHOMXNLfp/YsWsY9gPbYsTc1aI8SyTuwI1Osxy5GiFhWTMqr3ltgdAFjNALZlMlFUa6xp56UUwuDD5SQCQQVJUGCfI1c4rxPublwqAzXFt5Q3MbM3hJBnMRqdk01mOX9Qgo5FGKW6vk7ex5W4O9xeHEBhcaBhWLEBEa6RmWYBAQgkxr4gdCREUyfKNdxOMw1vJh1Fu2xLudXDBRlCfsgyQdZMek1uzyxdzXV705zKCBlzuTKn+LbbWNBXT73CrLWmIAiCSfTQj7orlxdqzqTeGmordXz/AAbtcYbKXPicT+SlMb89Hzb2JHfhp7vJOsj9vfLGs+U13a7bKsWUZgYzKImRoCJIG2keQoB2Gx9g27lq2Vz23bPEBjP1yN+YE+VM819BiyrJBTXU8qcHGTiymbrNoiMJ+uwyhfcdWPTSOpFBO36D5lAOgIAHWEaB+fuo5j+IWrIBvXUTNoMzBZJPIbk+lcw+UvteMVhAuDt3HAuktcKlR4FZfCCQxlm3H7B6iVzw7zG4eI2KWiakZ7E2weE4ZeXfIPP/AOIGn5VB2hwLYa0MFhVyrioPeOxCWShl3LnZiuWNZ8Bqz8miE8Lw6kGVv6iIIy35510binAbV1FDorhWV4ZQwMaHQ/ZJpYbSvzC3tQo3e0eHNhTbxFkOVRVU3LcqWgSwnQLufJTVThuMwlm/etW3t5Stu4D3iFSYyMAZ3lVY9c5NM9nsVgzdebFkqJKDuk+vGblrBXTpnIoF2l7LYO3nZcNZm1kuMotL4kE5xAGvhzED9pVp1GG633Fti7jeK3BeXD2GVUsFrz3w6eGwwP0VvcF9WAEf5ae5/wAPYVUVUEKAMsdOvn1nnS+/B8MrWrgsWcinIw7tCuW5ADREaNl16M1H+EplD2ok2iAo5m2+tv3DVP8AtGo5NMklH16/I8bT3KWN+jupd+q0WrnlJ+ib3OSn/dnlV4rWOM2Zs3VK723Efwmh/CMaz20F3/GHguAbZ1UEn0YEMP3qXQ3Gw3TL5FYoFw/iJ+f4mwTpFp1/kAaPuPxo/FaUHF/yZOzFZrwFZoUwgq3wyTLMZOp2geVWkw4tq0c4/r76B8Kx2SB4tdBmDAGBJIJ0J32qy+OuFTqDvHhG/KnUbNLYYeH+wD/W+/4VYJnShfZ+93uHAZvFrmy6EGfuIgUSYwNJJHWPv866Y1pRF8lO7ilUwTr6VG2KUka6a/lVHHXgWDNI0nblyM7AUGvY12YLaMExGgJ6yZGg/L1Arn3uim1WNa3g2xqHE4hdFzDM2oHMgbn76AXbF5RZJve0xACoPDsOuo1q1hbDd/bzPnzW2g5YywyyN4IO9TcbT36fEN10OKdqcpvOM6+1dYiHkN3rQDCxtBj7dVOz3BmvXAVcBEMs4zSI1yjMo8Rojx0Iq3yQpe5evHMD4lFtUUKRyzG4T/CKGdmeOHDXQ26SCRE7fqNPvrrkm4UicX7R3ns52c7mwXHhUWiyosAqcpIXTZjvI1jpNGccihe9AUEq2RZ9okyS56mNt/DvO3KeNfKS1x7VjDvltMbbXX1UkhQMsmIAiT5k00p2vsHDhbZ72+zAkZ8wBywTOYgKGMxpv1r5vtvZ5YsnsLm9/nyejibyJO9y/wAZu2sBbVyjXr7nMloTodw+g0WefKNKAYPD3rxe4472/dlmIBhMqiFQbAAACdZmpMPhrl+41xiXuHKGbXnmIUCYAAB2/ZplsY5MJZCAKbpMsxgjacvoNOcVxzyp2r+fLdLZev6OpLu1Ud2VsXiUwa+FUz/SMx08MEKFnlJzH0pZbtrd+kt2z9GPEw8vLn+uk9aF8axb4i4tiwQ919XA9lQJJJ6Dxn8Byqrc7GyDOMw4zDmsaZt/FBXlGuo8qvhwY0tWR1fnx8vEzpcq2dD7EcKsP/fUY9+QVzJBCKYMZSDLaCdNBpNV/lK7ZX8NZZbbwzZQGtjK0HTwk5tTrqOlBOyR+YWrifO7DB2DHIVZhAgxLRqABzoB8rHHbd57a2HV1ILSCDDagwR5Eb+cRXZ2WcnmjDHJ6epx5oqnKSEXi3EmuvmJYtlCs7OXdo18THc66n3ctfcEW1mZrr5VVc2XIWNyGHgEaA85J0jntQ6psP8AW/cavoeWedVI7r8m95Tw+z3ZbJ84IXMZYAPOX0gRT3jOLMiEjU6Ko/adjCj0k/jXz92d4vftYeytu4yrnZgBtmzMJrq+N4gbl3Ku1oSDMTcP/tQ//c8q52vz9yiKl63ctgA4nE5rVw23y3QoyuQQyiNAc1tjv7LD0s/8Ps9+4DjMaPo7ZnvxJkuIPh28P3mhXFrN7vQQ8piAbVwMdRlRmBA2bwluY5a7CvcAx+Oa7c+jsu627auGvuIKM4kRbO+p9CDzqkVPS2mv4XrewPTsqLnDOzM97YfFYsBDkyi6oU2yvg0ynTL4fVDVjAY84O7h3uXrtx3uNhr3euCBGoYADSSUYT9W5UWKxWOt3lumxhhmi0YxFyCWabZY9zpBJA31ue+gHavD4q7i8PbdLCNfFyFW85ViiQzMe6BU5CF0BnKNop4JuW7VfLw9MV0kdgxPFUCMzjQAknyAoLxi5at3kv6KjjJcY6BGAJtuSdFnVCeeZOlLWMxVw8NxAukd6iNaeDIzABZHkQQw8mFVu0uEN28bTXXUXAFCiCIIiYjYeZ3ArmT2V+NFNN8Fa9jEPFM1tgZjUHQjIKeA1ci4HmXiLq+jWwFPSVyoSPIxI8iK6xbar9qjWnyQmOV2Tqa9WgNerlKnmUOmU7fhp+tL74W6j+KHTQ5hAGqwRl30YTM7Gi2HO6ztz8j+dUeIXfEV6GumUdiVk3ZSO5zHdrjmffH5UefDqd/fqYPr1pd7MN/iWz/lvnA+y+33g/Gj2OxgtqNMzEwqjdjyUf1oJPKjj91Cy5FntjiMtxUA3QGOpLERHTy5kgda04ThO7GZtXO/lzj9TzPuqHiPDrvzhrjXFL6H2ZUSg0HkJIHl61IEux/iD3J/vUp1boeNlvGGRhR9tvxU1NZYd7YJ/Ycf18KDXUcvaBuMPEeSiNNY/wB+lewPEwbxtgPmtHKXaMpm1nhCNx4hMjpUIrr8PwO/ycg4pgdL2J7xYa5cthJ8Zy92SfTxj40CKg9B76KcUxjsndsuVbYfKY1JuXVY5vhpzqLgHBWxLwNEGrt0HQef4V2ykoq2Rim2Z4RwW7eaFAAAksZy+7qf01roHZnhPdKqqua4+hO5Mn2R5fpUvDsIFK2UAAAmBtp18/Wm/hdhcMvePq2WD1Vn8Rj0UqPcetfL/qH6hLJ7HC6I9nDgjiV8ssYf+5Wsqsru2uszb8OUgn6x1MHzNc/7S9oWuu1uyAWMl3OgA6+8zp5VH2p7Ul2KrME6AGCep9IpVs4u6hhUcu0zM6kczHQcjoKv+m/pzm+8zceBHtGfu9o+8+o99jbiu5w+ZLIKlnuD6R3IHhQ7ZifEQNIg9aP4/s2Et33OK7w4ZSAgta+AM+Wc4yzlIO+3kK5zgO0VzCuPol70ahs8Ec5XUAGQJOsxB00pk4x8orvYIbKBeQ58pOYA3bvg3g+FvrRqJnWvf7uKncVyedqlp3FHGOtyzddpDAiUIghmYFTB3A8Qj7QO1ALWFLkhYmJJJ0gab0X7QX1bLkNxgANXCx1gFSRpMQKDYfGvbYNbLKw2YEhh7wQaq3YiR5+GXQSGtspGpDQpAOxOYjTzqzwbh4uOytdt2vo7hBZhBIXRTE5Z6noar43iF12JdyxIgmANAZjQddaiwzwT+6/+hqC5C+Bjw+HezbVXC5lIhSwKw+YiSh215V0qxgb72/8AEQFWPtWbgLOXOZo70AqzajltGlKXYKypw1tnziMWxGWcx+hJER1OlNpSb6L3l0BlBANxgwgmQRIPvjlUJy2Xn+SkeSXiWIvWkVHFm47OhJCOuXIylZPeHwzkXb/M8zUeH4xZXHO1rEWES7YRizwyyhgKYuLlfKwkHpUS4EXGe6WuEZ1tqe8edSjk76ynde9KH8L4cov4txbDCx3bpmGYuFe73qiZmYuoPNQdxXU4R0+vh/hHU7D/ABDi1u4j2zjsGAwiRuDuGH024In1FKvGuOG/iMFcN7DgotwlwYW08j2vGc0lNCIBBmIND+1/EGa4+S26IQFQph2CbHMdhJIk7naoOA3kGMtHuyuqEK4IPjuKJgzoVBPvJqeFR9eXr6DzbHpOK4XEuiJdQjFZe8th1LhrbC6JA2lQyE+SCmnEQRJ5/lt99LGLw57w4fQF2N+2R/l6EsYBiVuhH10+kijmC4gt22hiCQQwn2WGjj3EEe6pw0uKr164+Q0rsUuO2kTHWrwXK15StyNs6FIPvH4DrTvh30FJ/bW6gKAkgXMxlQCcyAFSJOkaHX9kUvcU7fX7XdZMmqHOCJIYGIGvl+FbLckvoCDSbOsBq9XI1+UTEkSMn8or1R0S8Cto6zaED1oBcu5nY9Wb8dKPM21KoxACht52HUnlXRIgiazjBZxVt2aEZXV/QeIHz1Ee+mrh9pnPfXRDEEIh/wAtT1+23M8tB6oGCc3cVZBOmbPPXICwj7Mrp7zzrpgYxqKMNkzSAHFWm8/u/wBIqsW091Q8Zx4VnOkljHuG58qD3L91VzMx11C84O2m2vT9DXLJNydFU6QWtKSbLamGI5fsmN/ShWHusMTdIUse/cBREsRgbRgSYn3169fZAhZiBBIA3EKT7yQCIq3wPiFlrjKiE3O8BzsGmWw6NmjSJUqvXwa1oQq9+jNKX4OLXmU99rlNwiM07q0wYmCfyNdG4HwaVW3ZiANcu8zEfvEnn1nbZb+UngJw+JLCO7vy4gEAPPjXc8yG/i8qI/JVxW2j3u8J7xUlNdCJAM85H5irNRyJN8CJuNpcnRVwNixaLXoFxZUArELGWN5OaN55wZpA7Wdps0+KEHsj9o1Y7R9oGvXe7LgZjBJ89NaUuH4dMTirVu+ctt1nOpMoCYB1ERpzHOuOXYcWXN3tf6dEO0Sxw09fsa4LiiJfN+czogFrMYyXC3t5SCCAJgdWB5Ub4SbeUFWGaFbcZbuUvnBM+0Q25/ZHlTHhfkhw9yCuNcj9y2350b4d8j2GtmfnF4nn4LIkcx7BIB8jXoaehy6upy/t3irLMgtLDKsXCpDJLa+0DroV98jyCwToB5R9819Hn5M8BkCd0u4zMB4mgbGZA66AbVS/8KuHoS0OdozONI100G/nPuo1QLOH2+JBreSIeIzaagDSfPlPSqeIsqAhBJzIrHTYncV0zt/2c4dhcO5w6q2IkZfHnKrqzsU9kQoOpGkUj8PWy1q8zhe8W1KKWfXxLGXkYytI0ENprsW/EKIDwL6J7rXAgGU5SpLMG3IgxAnWYPlVOyltTIct4XEZWGrKVjX1qLHXMzsYUQSBAAEA6e+vYa0xIVRLMQqjmWYwB/XWgmZr4j12DxmykeEXCQ2vtC22gA8iPTzpx4ji7eYOZDKsFzb0AYkt4v3dfcKAXeFvg+5t5SyqlxmZQCS8DNpI08X3CqmK48j5QiuC9xFYlQAR4VMgiYygCelcrvJJeH+lfdQ38Tc2sHaSGW5dcGRBKtdlmaOifgoqLiVi7hsXGGuJbQWrNtu8Usvia4A3tAznQLM73jWmLu989y/qFUNbtDqqhjcf+J1A9LfnRLtFhTdvYlVGpwqqs9Zu5T7nyn+Gu1yVb/H7EK3FNOJYpIsK9g9w/hnPA0OXUCIysQB9mg2I4fffPioVVy96XTvAJB1AAYZTAVpj63Wardps2cFFkugYhZYK+oKQZysuogRVRsdfe2VbDHLlIBGZQOpgnKTp0kcqRSkqkkt+fz/I7Sew3X8NiEtrivnFtykxKXGlc2QmXuEkR4gOoFFsLie5ZhduG4twi4HVcoLad4sAkaDK2/M0v8Ixn0CK2dQM0eJcujT45bWYI0XlznWlf4slsKqsXNp9C2RhAEAAanVTlOvnSuM3cUl8HRrXP5D3aLi3DLxVWxrIbbMYGHuHUwDOnly61z7tCLWc9zda6B9ZkdCROhhhtEAa8qI4m1h7l979k3lcP3gBtr3ZYGYgsGCyOpopimW7ZSwb9srFpdMM6tlWZct3h2k8vEeUa1WEJutnuSlOKd3/ACI+FxEH8q9Ta/ZLBjbGXP8A6E/dIr1bucn7X9Blmx/uX1OzXLmUM7aBFJ+AJpLH0lpSuoyEGOhEEjz/AFNMfapn+autkDM4C6zoCdTpvpOnOhXDcHlUAKRAGu3L10qE5JOh0myLs0FOKQrsFYwd1IGWPMa6U/Yh9PdJ6Rz1G3rSdheEE3y6sUbJoR1nmD7Q5EV7iHHTczWrkBQIlCSt1tsubkk79YjqKphWpbCZZKC3AI4mDdLOpYbj9knkD5CNqLcMtm7mutM65Numr+vLyA99R8NwHfNnhQit4RlgMRp/KPvMnpTFYwhE6gDKRAWNOm+lcuVpbdS2O2r6AJ+B94NXb2YU6SpggssggGDVfg3C/m2JQd5cuF3LFnILTky8gNIUU1JaEj0oLxm+LeIsOdhm/r76ngu6+D+w+TizPbHgwxuFuIsF18Vs/bUbe8Er764fgL7W7wKhs2zAKSwnQ6DWRvHlXeMVxAkKSSYUDehzY1FuZoAcjU/WKjz3jWhHKoWuUFwvc5Je4RiXcj5peuAMRmW1d113kaGau2uGY2zeS49hraiAA0DwL9WJzEbU08T4tiBcbK7ZZ8OvI6/16VJZ4oWsXEuDOzx4zqy6jboNNhG9dcHJkZUibAuWmRAadBpA10B3G9NnAMGAQQX/AJ2I18iYpQ4e0QI38xoIJk6+UR502cGxiqCxzELOw1MCYUfW3j10q74JjLxvh6lFlrns8rjj8DSPisCiGRM9SxJ59SetPPGsfby2xM510IGg0nxfs9PWkjiN/wBqAdD1UZhAMjXbXnrofKVVBYn8f4O94FMOgLiCBKgkAxoW00B50rYjstjR7WGc+mQ/6TTtj8MztoxXzG9Qi1iV1W8xjYSNfLWkm5dOBlXURr3DL43w96d2+jfn7qc/kr7PM9/506EJaH0WYEB3YHUdQo59WHSmLh/E7oQG7bKz9aTB9elFMBxeQuQjLyA1EeW0CuaeaVNNFYwXNhHE22OItZgPYvHQzztjp51QxqBrrKnthRaQRqr3PG7EfZtqrecxzq8uLDX0J0At3N9tSh/AVr2Xtd+hxLDS7mNuRrldsxbyOip6WVPOkSpX65C+aIuNWgmFyqICqwGnIWWiiFk/3y5/0Lf+t4qr2o0w7z+zc/8Aw3KsWSBjCT/5cE+64Z/GvQftR8/6ObhiXxzglu5xF7IRMzWbt9ToPExQANEEjMrnXlcPSh+J4VhcTetdzY7uy1nENO3eXLeSRBkgIxyzpJDctTD2s4qLt2SHVTne4UMM1hlQBFJEai2CdfrmpMJxdLNy2FsXLaWxdNq0yPnKYhUPQ7MCZ5ggcqWKyaE43fq/XmO9N7lrtl2Zs/MmvWraIw7pgVEbkKRpyh/uHSlTjXZC7YU/TByCAwAIK8gTJ2JIHvpn4px/vcF3TWb4t5EzXBaYCFy+KWgRIqLiz4u6HBwzDvFK+M2xI32Z9eRoQWVbSf1YXpfAp8JZnCrOgUbjyk6fW10HLTWjtu0F295O58zQTh+K1Ro0A1M7gAKTEe80fJr3ezL2b6nh9rbUq6GIr1ZmvVdkFdHVsZaZ1GUEideu2nuquiEGDp60SW+RMQPXX8xSj2p7QNbYpbIZwBneNEkaeUn+pr5KaU5eyfTJ6VuWeKLcuk27Bhl9t8zALP1JG5I1jkPWheG4Pddzb7y3lSMxUbfYEjePyoVhu1d5ECLbtgbTDzJ3YnNqSdaI9lO0NsG4twZSSCCASDlGUzzzGJM9TVscs0INR4Izx4pyTlyOGFwyooVdhVkGhtni1tvZzH+H9auC9pMH4ifxrlePI3bR0KUEqRMFoJ2l4Wbi27maMtwJlgmS5WNeQq5d4ky7Wnb0r2C4uXY22sMsLcujvINsm0hZZ1mQwB2qmLG1K2JOSaFjj11rds5QZAKjQkTrrXNcRaJfV25TJavpLsdYTE4W1iLttBcbPOQMq+G4yCBMjQbedE37N4Tc2LZ8yomq48cYWLKUmfNvCsVbVYZpMk6j8K6r2Z4DgruFtXXku4JMOQNGI2B00FN9vs9hoEWbcD7IqX+y7Q2trH7oqu1k2mwFb4LgUk93MRH0jf8AuoddcHElWsBVDEQoQLopggqZPSP0pu+Z2v8Alp/KP0rRrKg6Im3p16A841/okyA2KVAFzWhEaenxoZevWeVkfAfmKbAoLbCIPL0rdUGn6DX7qWhkIt3G2h/kE+i/oKhuY87Jhn9yEU4Ym+oYgkb1UbFDlW0gsQeMWsTegJhn0nQzz57+VR9muz+KssZsFVbf2t59T1ro3DLgzXGmBCDWNxP61ZfFoN3U+9aWUYtUMm+Ra+aOrqxEQCNj5UW4a6LZyw3eAsFyiAwmQs7aAx7q04jjF0MSIO0bTv6ab0OTHsREeGSRDLAJ5+XLrU1ii0NrZ7tFbbuLmYfVeJ/+XadvME++o+0tzLdyoYu3rJtKeme7bUH+EOx9BQbi9vGXLN0nFAIqucos29RkYEZs2kgke+oHwl3+0xbbEvcuW7BuLce2sKGyrACZYnM2oM6VVtWnfF/gSnTGvi3Abdy2FZQFC934SfYy5QDtMCk9bJFvDOR47TPhr3mUcJnPUtNt5PKaZluPb/xVuR+0jNdT3j2x/KQOtAuLBnN1MMbbm+BcBLwA9te6ujQEZjbZNDGxPKlhJOUk+H6+wWtlXQo8WU/2bcUyItMus/VkQDz2rPFzcuJa0zKIZlIBDArt8dahwX9pvbypbOVS6sTcsr4gxz/a3n46VhuzXEH9p7ag9brn7lWOVL3NS95fUbXa4FHD4cLatOQ6nLBkaZlkGQdgU+GWjHDrilIKOxXSRIkHVWjcSPzohiOxOJiTfQkAwFVjrrGrMI6T57Vc4VwxbZtXWvNdS6FtnOoUpm9gxvo5yH9/yrp76ShUZ/f1wQeKMpXKIMtCTHdMPea9T4vCEHIV6uV9pzfvf1ZZYMS/4X0Cd4xrSYFUd1dLsrXUa475XcF2ylAQFIygKdNN9OdNOMXMCNdRGlBL/CQYEkKBAE7Dl9wqUXRSW4o8SZ7t4uY0EMoAVF5qFjRiQZ11k1b4Ng2L51ORlIIJBg8to1579aLf8OW5J8WpB9ox6xRHDYECujvvZpEdG9s0QYj/AMwPcgrPdX+eJPuUfrV+3gx/U1Z+aKOdSvy+iH9cgRsNd54h/wAPzqbhV9bF/PfvtkKPaJIJy95AnSTyjQfW1q7csClHtKbiuBHgnQ7k6VtT9JGpHUuE8aweFwqKt5xZEhXZHG7SdSoG5oVjvlKQyLdokTo3eRIB30Xn0865/wAHvoV+kPhlTOkxqCVnT/8AlVb15XYlDI2qz3Wwtjv/AOIDgQtpfexP4AVKnbhjbN0kTmy90F23OYv0IBjSdDvFIBt1btYfLZZm07zKqDmQjSbnpMqPVqnJVW4Uw3e7Z4gk+JRJJgL1M86rP2sxB/zB/In6UD7qt/m/rVFGuoLCf/E+InS8R6Ko/AVpc7R4g737n8xH4UP+bVsMHQo1klzjF1v825/O361Wu4tyDLsf4m/WpThfKs2sG7EKikk7ACSaK2NZns/xAW7hF0nuboCXfIT4bg+0h19M1MJwT2HY3B4LbAdBdJEqFPMR4iRsNNzQW5w4oStz2tiqkQPVhz8h8RVq5cuOqKxJVAQi8lBOw8uXoBUpw1O1wMnRPwriTNexFzW67lBlGyqJVVHJEEkn1J1o9wPgdh1uuwVi7GVQ/RJ4QJTwjUxvtM+dAOFm5ZJyCA0k6EwddRrpqduevWi/D8S4ugvbtkMIJZHiJmQCNG5Sem1GNQdmdyVEHHsKmFwrJaDutyU1KeFn8IP1ZkmOZ0FExj7OIuF7ZUkKFYfWEDmNx76xj74csvdqFMTlWJjzG+1R43DLeIa4ssJhxKuv7rLDL7jWlTdgVoISetBe0eHTKL2WHtkMWWVcqPbXMuvsFtJ3itzavp7Di8v7Nw5XHo6iD/EvvqJuL2/Yu/RMdMt0ZQfJW9l/cTSKLTtbj2mqM4Vblm+6W7guLeU3QLsiXUKrAOghZUodVMw1Xf7XCj6a29r7RGa3pzzpIUfv5a5Vie0N5SqreBS07C0V0cKqlATpsVciZ1g9Kq4vj19hJusQSRBusSIjdRsNY+NdX/klKn69UT71LY7K2MtBc3eWwp1DZ1gjyMwaA4TE2LjYjCi6hR5dMrLp3k51GvtBwX/7g6VyrB2bl5stpczdFAn7z5VcwPBMRet3LiDw2/bGYZpiSIA3A3HKiuzKPMhe8vodi4M5e0CZV1JRwNg6GGgHSDuPIisUu9hrBsJZl864oE7zkuIpIA6qUU/yDedPVyZIpSdFou0N9xaiNirjCtWpBiqLI6VsLQ6VIa2UUUKarbFb5KkC1uq1glY2JoZxvs93yR3oQgyCASQaYVWsG2K24BHw/Z0BWW4ysxiHCMCI8s0Gdas4fs1ZEmXJMScgBMTAksetODWh0qF1pla6ivcXbfBbY1ysT9ojL7woBPxqO9wVnbM5k+kAAaAADQAdKZQtbxRt3ZqFheBDpUq8FXpTBFYK0dTNQFXg6dK3HCk6UVy1nIKFmoFjh1vpU+E4YmcHMVAB2HURyINXctZill7SphRXfgVkbN/6SPzqBeHAcqvgVLW38TUVcPgxzqZcGJ0qUVPh6KZik2CjoajuYeKI3ahIo2AGm1UOIsBgVYAg8iJFE3QVoUFCw0c/x/Z7DfOlBtKEa05yqMq5kZYPhjkxkc+dFBbtoIW2oHRUUD4AUXxvCEe9bvEsGthwACMpDiDmEa7DaKmbCJ0qsslpJiaas5NjeHhcZaWyHt5TIYCQIOYMDPmQVMRl6GugYDFMBqszqzAAFjEFjHPSiZ4fbmY/Cphh1GwoTyaluGMaFzi+AYBLmFsjvVuFiM2VCGRlJKghS3i3id69TVZUV6l1sfS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TEhUUExQWFhUXFxcYGBcYFhYcFxgaFxcdGBoYHR4cHSggGBwlHRccIjEhJSkrLjAuFx8zODMsNyguLisBCgoKDg0OGxAQGjQlICQvNCwsLDQsLCwsLCw0LDQsLCw0LCw0LCw0LCwsLCwsLCwsLCwsLCwsLCwsLCwsLCwsLP/AABEIAMwA9wMBIgACEQEDEQH/xAAcAAACAgMBAQAAAAAAAAAAAAAFBgMEAQIHAAj/xABKEAACAQIEAwUDCQUGBAQHAAABAhEAAwQSITEFQVEGEyJhcTKBkQcUI0JiobHB0VJygpLwFSQzQ7LhFlNzgxdUotI0dJOjs7Tx/8QAGgEAAwEBAQEAAAAAAAAAAAAAAQIDAAQFBv/EAC8RAAICAQMBBQcFAQEAAAAAAAABAhEDEiExQQQTUXHwIjJhgZGxwQVSodHhQhT/2gAMAwEAAhEDEQA/AOj1uBWgqWuJFjEVkV6s0yMeitorArJNFAMisgVGl5SwWfEQSBsSBEn0Ej4irOSmARRWYqTIa9k8qxiFzpSF2hxLPd0HRV/I/E0/YiwSCNRIjTfWlDEYaLgB3XU6DeWG+8zy8qC53MDONgpaDTmgqIYmIII9d/xoRwjhNxSLgGk5THUmYPumOpFMvGrGaw6+h+DA/lUT2s1lDbBGgzDkY+sB11g/GrQaoWV2GcHhUF1QBKP7LMfEDExtoZBERyOtCuLXgl66mQjxyCZlQQCAPuqLD49kO8sGzGQCZPPzBmpeIOl273xZSpHjAIzg/ukgtGmnOi2mqAluFTjAEDNcILAmZJIJHxAkfefOgnFuIHOpZAwgcokacxDajz0qkcblMAAhdtN49eXlUPFLxKDQgLl08ogiaWIWi7xSzach7AYoBDo31J/CST79ZrbsPxFbeJexJIcSCdjB0Pl7URS7jMZkD92WZWBUoC0HXMJAO0gmR61P2U4Tnv2mYwA2aJJJC/VJ0KSTPMeBuoq84pxJRbTo69XprW4aWuPIWJzNlUAwQdNVHteczXIt3R0IZ5rVjVDs+7nDobntGd94k5Z91ECKzNZHWKzWKkExWQk1sF5moblydNh0omN2uxovxqImsV6tZj1erwr1YxpU6mRVW7dCiWIAkDXqTAHxqRGigEnr1YmvU4pmosRcIEgZjKiJA3YAnXoDPuqQmq2MuZVJ6a6+WtYwv2+Kq/EVKElUw91DII8Rup8dEPpFMQxxpF4dbdsQuYMBkYnfRmIMfAU0LhT5/Gkt8jNIKDG1uMdQvuD1Ne7puprWwUgt8/8AM/D/AHoPxYSc6jxaSesdfOtwj/0KyUb+hWbYaQL+f8vxrfDcRjMIAWMoAAmdGJ9IO3ka1x3D29pR6j+tqWuNY17asFyo+mUvos9SdNgJPpTxlvXUDQfxZFyGAAZdY5MD7S+RrVbtrKyi2JJGusjqKXuyHF3vi611IyvlVlbwkicxXT05xRS+4BJE+/SaruhOQhh1sA5jblh9YmcxPIqTA9RrQrigJXxADxL7OmgBEdI289Kms3SBIB9enr0qK5hLl3ZfCDMhoIPI7QdeVBT33NpK1xUt57K2WZwT0gAiC09dZG+vwqDgq3xcMADaD7RGunlpFFcH3hcBl8esQpDb8zoG5GQKcuH4PKAW9r1mqSybUKobm2AvOUXvFho+/wDI1JZRWfMBqBHv6+sc63dhMdfyreyAoMcyaGN6unzDLYkWtjUF7FJb9tgo2k6D/apbN1XUMrKynZlIIPvGlJNUwxNIrxYDzPStXu8h8aimojmzNO9aTXq9QMer1eqvfxar5noKJiwK9Qi7iWb06CvVrDRjtHgGv2CiESSreuUzFFFoPgsdl0Oq/hRe2ZgilTCyevVia9NUFM1R4naDKQwlcrT01HP3c6vVpeGhrGF7gHCTaLZlQSSZSdSQZmfdR4W6iww02jVvxNWBSGNclZyVtNJXbntmcIbdu0A1x2UkcxbDCf4m9ke+st3RhyyVnJXNMN8rqhiLuFYQYm3cDfcwH40wcN+UbB3dPpUO8PbJj3oWFP3cvAXUhqZYE1yz5U+I2QyWmDNcWSNu7HeKQM0zmIGoiOWop+u9osMV0vJ11OUwPJoJrieOuNjcfnMqrs5U9BbQttzhUArY4NTt9At+zt1OkfJzZW9ghGVWRmRgBz9oMddyG39aYzwU/tLHpXJ+wXavuL+Z3lHEXZDbTKvuR4ZjSBBPOuk8Q7RtnC2SrTEc8xMHQ7RE0clqRo8BWxwZR7Xi+6rq2ABAAAHShGH4+4IR7UtmCnISYncxBmOgPKgnEflQwtskBLrkEifo1GnPxMCR5gUiTkF7DpbtCRpVsVyi98r4DDLh1KyJ+lYtE6wO7AmPtV1HBYpLttLlshkdQykcwRIptLjyC7B3HLIJw0iYvjTkfA5EjYwQDrzAqxwK4XtyzMxFy8NdfYvOo18goFQ8cP8Ag/8AXEeuR4Hxrfsyfom5fTYn/wDYuVfDw/XiJkCbPrQh1uNiLoW4EQrbZgqAsXOZS2YyNkUeydt6KNuaHof7xd/ctf6rlJl2bDHg24deL2kZvaKiY2nY+mtWapcHP0S+RcfC4w/KrNy4BuahLljokqK9fC779KqXsWToNPxqvloWGiS9i2bQaDyqAJUoSt1SiE1Va9UypXqIAEywGboD76J8GuGFOoBE5WEET79DVHBYEhCDp4if/VP30XwyRWSRmXg1bVEKkFMKbTWtzb4fjWRWr/mPxFYxrb/X8a3qO1sP651s7QCaRhKHG+IpZts7mAok678gPeYrhnELrXrz3HJLZW3OuikD4D8OtPHbLEm/da2q6WdGOUGS4VvOF1HvoPhsPcEeNvjp99dHZof9sTI+iE+xgTzFE8FhNH/dP4imXueZVDp/y0/ICoEuIbq2VtlnfdbeYsF3mDIG3ON+lda23JPcV+IEqcomTGk7lj4R/XlUODTu8QdT9EjMSCQZC6wf4jTQvZa8GuYow1u0wkBlLBnIUSAY8IMb9NdK14d2Xu27uIxGKXu0thnCsUOYKcwJgkQNNOsT58/aM0cMHOf08fgUxwc5aYgzjty1cGG7u21txb+lUgA3GMANoSBsZmD1HOpOFdofmyOhQvoF12Q6kahpHpzHoKqYnM9tHUXBcvM5fMuWfF7No7uYILGABPrQ9rEpKqcoaDcOltmUkEA7MSCD13gRWg1VdfsGSfL4CdzjmJxVyAzkQRlDEKAVyjQaDl91GMX2LslRq+cKoLAjUhQM0EbaaeUdaH9lr9u2zFVe9pDKo0Bk5fISRpPwOxa8DxrGY4gNhL75RlV7ajJ08WYBeWvi60J+Ce5op81scx4jwt8O5R4IIlWGxE+ex6j8d66b8jnH4/ulx28QLWVJGUQSWUc5OrCeQMUQ4h2MvmznxFoJJgZGDNanZjuB949K5njcFicPily52uqc9tlDEnJqSANdADI5CeVSWaGRvHxJeKq/Id45RWrod47R4fvEtLmKzfXUEgiAxkQQZ06/HY64fh/za2bq3LrZGzvmckFCSbpKiFmGLTEyoqthuJfOcLg78ZTcuIxHQlXmmbCAFYOo1BHWf9qpglTonNbEeLtll8LlTPtKFOn8QIg0DL3UxFwaXJt2jmdlQL4rgiFUluZ2ojwtiLbWT7VhjbM7lQA1tvObbLJ65qo3l/vNz/pWf9V2tlW7NDgpfOLtlCSyFQzMwCEEK7lmMljOXNOwkKdNavamvG35aHQ1FwtYBtne2co6lDqh89NCeqNXM99yy2JwlbhKly1mKUJGFrYCsgTW4SmQpqK9UoFZrAKaLU9oVotSrRRmbiqGK4iyuUW2GAAkl8u/llP41fFAsZikW9czMBqOfIKtPEVl9eJPBJtCQVEd5vMzrl0iKzb4ixZQbcSRrnBjX0oeMYhQtmWM6iZG8Ma3wuIUuoDKTPIg8qZo1hq3sPQVjEHwms29h6D8KxifZNRlwxkc9OLVbuPBmblxVHTwraOvwqhexqgaUF7RY/Li8Qo1m834AflQS7jGPURvOm58678XuLyIy5DvE+Jr3dz0223IG4Om9A+BcWu4bEi+jBGIiQJ9oAZvFMjWfjWj3LbWbs5y8DYgKPGMp9k5ttRp61qn94uotohtQQCCreIywIkxlI3G8zqdKaUklb2Fim3SGF873EFu+pt3SDfY5lCsza5pEAatBUfATXWB2Us/Ne4Uxpo69YgGNiv2dRHxrm9jhSsRaDGAZeF3ESG3BnXYcuVNHZTjxwoCX7yPhmaLb+MPaLNARgQRk5A5pG1eW+2YsuTTLjpfrqeh/wCWeOCcXv1BvFuFLbt31voxxLKF7wZjnXMBCmZRCoIgefOhPYf5PmxrnvheTDW2bRsyiTBi2CPEY0LQOvlXQrdhOIX8puqUUZoEZguaPB1mILDT4imDjPH8Jw9LSXnFpWORFAYmBu2moUSJY9eppewwbcpRb03t4v8AwHaZpJJr2uvwPcD7IYHC/wCBh7asNMxGZ9dT4mk/A0dJ5fAUu8H7W2cVibtixmfulnvgJtFtAQG20n369NSzeN2B9lYESYLFQTPUAEabTPlXqJUcLZaI0M6gzMxoOm2orn3bfhK4b+8IARDwp3VijAx6qzCae+6H1QAfIb+vUUs/KPDYIHlM/G21cfbscXj19Y7p/Mv2aT16ej5FDgXEFs8Iwd1gxW2ULZVliPGug56kffTR2P4+MV3o7m7ZZCvhurlYhgYMeoNLPY9x/ZGEn2cyKfQ3ip+4mq47XCxcQy7FVNm6y2mbPkbwPmjLrqYBn6Sujs0Nbpc+ZHNPRG6fyQ841xbxdptALy9y3m65rlo/DvF/iHSli/2rtDG3bXdYguFVMq2SSTbd5YQfY8Y8W2tLPHe2NrEsbjG4pQf3eLbiDo/enzZgo30VftGr9jtnhrme4SwvIbboO7cllVPGuZQRDZnXxRqQeQNdeXs7Ubat/Ahjz3Kqr4seLDq6hl1DCR/XI+VQYoZHS7y/w3/dY+Fv4Wj3O1VeA8Vs3XuLZbMp+lQ5HUeM+MDMBPi8Wn/Mq1iE+cM1rXuV0ukGO8b/AJQI5D6xHOF/ajy3FxnTO27WwQyV6KrcNukqUcy9s5GPWNVf+JSD6kjlVqlaph5MGvCvGsVgG1ZrArNYxXWpZqmMWg0Laj1qxZvK3smaKMwFx/iNwZUQTnkHXltA13M1bwWGYgyANFO+rEKAfLkKkvcLW9oROUghhy15VYw/DXtO0tmRhI0g5joRHpVY+6n9TbblUxl/i/Bf969YAzr7/wDSaIfMkiMukzzrQ4VFMgagNzPT/etYpYtzPw/CsYr2T7q2XetMWfD7xUZcMZcnAe1NwnF4kAgE3z4iSB9fTTrA+AoCpzSMwHhnUn9oeVE+1jf3nE6f5zMD5BiD5bsPvqAObttiAFQEG4qqoAYjS5A1IhTp9XXkSa7Yy0xVknG7ojw1woGhgZKAZWnXWNKe+C8DGEsE3Vi/fUQDEosgyRMqNN+Z22oD2W4J3rIQoyo4JYZizuplVUzljTp95p74/wAOvC4bt0ly7ePQEpHhkwdV0giPD1104u1Z8U8scMpbdfPomy+HHOMXNLfp/YsWsY9gPbYsTc1aI8SyTuwI1Osxy5GiFhWTMqr3ltgdAFjNALZlMlFUa6xp56UUwuDD5SQCQQVJUGCfI1c4rxPublwqAzXFt5Q3MbM3hJBnMRqdk01mOX9Qgo5FGKW6vk7ex5W4O9xeHEBhcaBhWLEBEa6RmWYBAQgkxr4gdCREUyfKNdxOMw1vJh1Fu2xLudXDBRlCfsgyQdZMek1uzyxdzXV705zKCBlzuTKn+LbbWNBXT73CrLWmIAiCSfTQj7orlxdqzqTeGmordXz/AAbtcYbKXPicT+SlMb89Hzb2JHfhp7vJOsj9vfLGs+U13a7bKsWUZgYzKImRoCJIG2keQoB2Gx9g27lq2Vz23bPEBjP1yN+YE+VM819BiyrJBTXU8qcHGTiymbrNoiMJ+uwyhfcdWPTSOpFBO36D5lAOgIAHWEaB+fuo5j+IWrIBvXUTNoMzBZJPIbk+lcw+UvteMVhAuDt3HAuktcKlR4FZfCCQxlm3H7B6iVzw7zG4eI2KWiakZ7E2weE4ZeXfIPP/AOIGn5VB2hwLYa0MFhVyrioPeOxCWShl3LnZiuWNZ8Bqz8miE8Lw6kGVv6iIIy35510binAbV1FDorhWV4ZQwMaHQ/ZJpYbSvzC3tQo3e0eHNhTbxFkOVRVU3LcqWgSwnQLufJTVThuMwlm/etW3t5Stu4D3iFSYyMAZ3lVY9c5NM9nsVgzdebFkqJKDuk+vGblrBXTpnIoF2l7LYO3nZcNZm1kuMotL4kE5xAGvhzED9pVp1GG633Fti7jeK3BeXD2GVUsFrz3w6eGwwP0VvcF9WAEf5ae5/wAPYVUVUEKAMsdOvn1nnS+/B8MrWrgsWcinIw7tCuW5ADREaNl16M1H+EplD2ok2iAo5m2+tv3DVP8AtGo5NMklH16/I8bT3KWN+jupd+q0WrnlJ+ib3OSn/dnlV4rWOM2Zs3VK723Efwmh/CMaz20F3/GHguAbZ1UEn0YEMP3qXQ3Gw3TL5FYoFw/iJ+f4mwTpFp1/kAaPuPxo/FaUHF/yZOzFZrwFZoUwgq3wyTLMZOp2geVWkw4tq0c4/r76B8Kx2SB4tdBmDAGBJIJ0J32qy+OuFTqDvHhG/KnUbNLYYeH+wD/W+/4VYJnShfZ+93uHAZvFrmy6EGfuIgUSYwNJJHWPv866Y1pRF8lO7ilUwTr6VG2KUka6a/lVHHXgWDNI0nblyM7AUGvY12YLaMExGgJ6yZGg/L1Arn3uim1WNa3g2xqHE4hdFzDM2oHMgbn76AXbF5RZJve0xACoPDsOuo1q1hbDd/bzPnzW2g5YywyyN4IO9TcbT36fEN10OKdqcpvOM6+1dYiHkN3rQDCxtBj7dVOz3BmvXAVcBEMs4zSI1yjMo8Rojx0Iq3yQpe5evHMD4lFtUUKRyzG4T/CKGdmeOHDXQ26SCRE7fqNPvrrkm4UicX7R3ns52c7mwXHhUWiyosAqcpIXTZjvI1jpNGccihe9AUEq2RZ9okyS56mNt/DvO3KeNfKS1x7VjDvltMbbXX1UkhQMsmIAiT5k00p2vsHDhbZ72+zAkZ8wBywTOYgKGMxpv1r5vtvZ5YsnsLm9/nyejibyJO9y/wAZu2sBbVyjXr7nMloTodw+g0WefKNKAYPD3rxe4472/dlmIBhMqiFQbAAACdZmpMPhrl+41xiXuHKGbXnmIUCYAAB2/ZplsY5MJZCAKbpMsxgjacvoNOcVxzyp2r+fLdLZev6OpLu1Ud2VsXiUwa+FUz/SMx08MEKFnlJzH0pZbtrd+kt2z9GPEw8vLn+uk9aF8axb4i4tiwQ919XA9lQJJJ6Dxn8Byqrc7GyDOMw4zDmsaZt/FBXlGuo8qvhwY0tWR1fnx8vEzpcq2dD7EcKsP/fUY9+QVzJBCKYMZSDLaCdNBpNV/lK7ZX8NZZbbwzZQGtjK0HTwk5tTrqOlBOyR+YWrifO7DB2DHIVZhAgxLRqABzoB8rHHbd57a2HV1ILSCDDagwR5Eb+cRXZ2WcnmjDHJ6epx5oqnKSEXi3EmuvmJYtlCs7OXdo18THc66n3ctfcEW1mZrr5VVc2XIWNyGHgEaA85J0jntQ6psP8AW/cavoeWedVI7r8m95Tw+z3ZbJ84IXMZYAPOX0gRT3jOLMiEjU6Ko/adjCj0k/jXz92d4vftYeytu4yrnZgBtmzMJrq+N4gbl3Ku1oSDMTcP/tQ//c8q52vz9yiKl63ctgA4nE5rVw23y3QoyuQQyiNAc1tjv7LD0s/8Ps9+4DjMaPo7ZnvxJkuIPh28P3mhXFrN7vQQ8piAbVwMdRlRmBA2bwluY5a7CvcAx+Oa7c+jsu627auGvuIKM4kRbO+p9CDzqkVPS2mv4XrewPTsqLnDOzM97YfFYsBDkyi6oU2yvg0ynTL4fVDVjAY84O7h3uXrtx3uNhr3euCBGoYADSSUYT9W5UWKxWOt3lumxhhmi0YxFyCWabZY9zpBJA31ue+gHavD4q7i8PbdLCNfFyFW85ViiQzMe6BU5CF0BnKNop4JuW7VfLw9MV0kdgxPFUCMzjQAknyAoLxi5at3kv6KjjJcY6BGAJtuSdFnVCeeZOlLWMxVw8NxAukd6iNaeDIzABZHkQQw8mFVu0uEN28bTXXUXAFCiCIIiYjYeZ3ArmT2V+NFNN8Fa9jEPFM1tgZjUHQjIKeA1ci4HmXiLq+jWwFPSVyoSPIxI8iK6xbar9qjWnyQmOV2Tqa9WgNerlKnmUOmU7fhp+tL74W6j+KHTQ5hAGqwRl30YTM7Gi2HO6ztz8j+dUeIXfEV6GumUdiVk3ZSO5zHdrjmffH5UefDqd/fqYPr1pd7MN/iWz/lvnA+y+33g/Gj2OxgtqNMzEwqjdjyUf1oJPKjj91Cy5FntjiMtxUA3QGOpLERHTy5kgda04ThO7GZtXO/lzj9TzPuqHiPDrvzhrjXFL6H2ZUSg0HkJIHl61IEux/iD3J/vUp1boeNlvGGRhR9tvxU1NZYd7YJ/Ycf18KDXUcvaBuMPEeSiNNY/wB+lewPEwbxtgPmtHKXaMpm1nhCNx4hMjpUIrr8PwO/ycg4pgdL2J7xYa5cthJ8Zy92SfTxj40CKg9B76KcUxjsndsuVbYfKY1JuXVY5vhpzqLgHBWxLwNEGrt0HQef4V2ykoq2Rim2Z4RwW7eaFAAAksZy+7qf01roHZnhPdKqqua4+hO5Mn2R5fpUvDsIFK2UAAAmBtp18/Wm/hdhcMvePq2WD1Vn8Rj0UqPcetfL/qH6hLJ7HC6I9nDgjiV8ssYf+5Wsqsru2uszb8OUgn6x1MHzNc/7S9oWuu1uyAWMl3OgA6+8zp5VH2p7Ul2KrME6AGCep9IpVs4u6hhUcu0zM6kczHQcjoKv+m/pzm+8zceBHtGfu9o+8+o99jbiu5w+ZLIKlnuD6R3IHhQ7ZifEQNIg9aP4/s2Et33OK7w4ZSAgta+AM+Wc4yzlIO+3kK5zgO0VzCuPol70ahs8Ec5XUAGQJOsxB00pk4x8orvYIbKBeQ58pOYA3bvg3g+FvrRqJnWvf7uKncVyedqlp3FHGOtyzddpDAiUIghmYFTB3A8Qj7QO1ALWFLkhYmJJJ0gab0X7QX1bLkNxgANXCx1gFSRpMQKDYfGvbYNbLKw2YEhh7wQaq3YiR5+GXQSGtspGpDQpAOxOYjTzqzwbh4uOytdt2vo7hBZhBIXRTE5Z6noar43iF12JdyxIgmANAZjQddaiwzwT+6/+hqC5C+Bjw+HezbVXC5lIhSwKw+YiSh215V0qxgb72/8AEQFWPtWbgLOXOZo70AqzajltGlKXYKypw1tnziMWxGWcx+hJER1OlNpSb6L3l0BlBANxgwgmQRIPvjlUJy2Xn+SkeSXiWIvWkVHFm47OhJCOuXIylZPeHwzkXb/M8zUeH4xZXHO1rEWES7YRizwyyhgKYuLlfKwkHpUS4EXGe6WuEZ1tqe8edSjk76ynde9KH8L4cov4txbDCx3bpmGYuFe73qiZmYuoPNQdxXU4R0+vh/hHU7D/ABDi1u4j2zjsGAwiRuDuGH024In1FKvGuOG/iMFcN7DgotwlwYW08j2vGc0lNCIBBmIND+1/EGa4+S26IQFQph2CbHMdhJIk7naoOA3kGMtHuyuqEK4IPjuKJgzoVBPvJqeFR9eXr6DzbHpOK4XEuiJdQjFZe8th1LhrbC6JA2lQyE+SCmnEQRJ5/lt99LGLw57w4fQF2N+2R/l6EsYBiVuhH10+kijmC4gt22hiCQQwn2WGjj3EEe6pw0uKr164+Q0rsUuO2kTHWrwXK15StyNs6FIPvH4DrTvh30FJ/bW6gKAkgXMxlQCcyAFSJOkaHX9kUvcU7fX7XdZMmqHOCJIYGIGvl+FbLckvoCDSbOsBq9XI1+UTEkSMn8or1R0S8Cto6zaED1oBcu5nY9Wb8dKPM21KoxACht52HUnlXRIgiazjBZxVt2aEZXV/QeIHz1Ee+mrh9pnPfXRDEEIh/wAtT1+23M8tB6oGCc3cVZBOmbPPXICwj7Mrp7zzrpgYxqKMNkzSAHFWm8/u/wBIqsW091Q8Zx4VnOkljHuG58qD3L91VzMx11C84O2m2vT9DXLJNydFU6QWtKSbLamGI5fsmN/ShWHusMTdIUse/cBREsRgbRgSYn3169fZAhZiBBIA3EKT7yQCIq3wPiFlrjKiE3O8BzsGmWw6NmjSJUqvXwa1oQq9+jNKX4OLXmU99rlNwiM07q0wYmCfyNdG4HwaVW3ZiANcu8zEfvEnn1nbZb+UngJw+JLCO7vy4gEAPPjXc8yG/i8qI/JVxW2j3u8J7xUlNdCJAM85H5irNRyJN8CJuNpcnRVwNixaLXoFxZUArELGWN5OaN55wZpA7Wdps0+KEHsj9o1Y7R9oGvXe7LgZjBJ89NaUuH4dMTirVu+ctt1nOpMoCYB1ERpzHOuOXYcWXN3tf6dEO0Sxw09fsa4LiiJfN+czogFrMYyXC3t5SCCAJgdWB5Ub4SbeUFWGaFbcZbuUvnBM+0Q25/ZHlTHhfkhw9yCuNcj9y2350b4d8j2GtmfnF4nn4LIkcx7BIB8jXoaehy6upy/t3irLMgtLDKsXCpDJLa+0DroV98jyCwToB5R9819Hn5M8BkCd0u4zMB4mgbGZA66AbVS/8KuHoS0OdozONI100G/nPuo1QLOH2+JBreSIeIzaagDSfPlPSqeIsqAhBJzIrHTYncV0zt/2c4dhcO5w6q2IkZfHnKrqzsU9kQoOpGkUj8PWy1q8zhe8W1KKWfXxLGXkYytI0ENprsW/EKIDwL6J7rXAgGU5SpLMG3IgxAnWYPlVOyltTIct4XEZWGrKVjX1qLHXMzsYUQSBAAEA6e+vYa0xIVRLMQqjmWYwB/XWgmZr4j12DxmykeEXCQ2vtC22gA8iPTzpx4ji7eYOZDKsFzb0AYkt4v3dfcKAXeFvg+5t5SyqlxmZQCS8DNpI08X3CqmK48j5QiuC9xFYlQAR4VMgiYygCelcrvJJeH+lfdQ38Tc2sHaSGW5dcGRBKtdlmaOifgoqLiVi7hsXGGuJbQWrNtu8Usvia4A3tAznQLM73jWmLu989y/qFUNbtDqqhjcf+J1A9LfnRLtFhTdvYlVGpwqqs9Zu5T7nyn+Gu1yVb/H7EK3FNOJYpIsK9g9w/hnPA0OXUCIysQB9mg2I4fffPioVVy96XTvAJB1AAYZTAVpj63Wardps2cFFkugYhZYK+oKQZysuogRVRsdfe2VbDHLlIBGZQOpgnKTp0kcqRSkqkkt+fz/I7Sew3X8NiEtrivnFtykxKXGlc2QmXuEkR4gOoFFsLie5ZhduG4twi4HVcoLad4sAkaDK2/M0v8Ixn0CK2dQM0eJcujT45bWYI0XlznWlf4slsKqsXNp9C2RhAEAAanVTlOvnSuM3cUl8HRrXP5D3aLi3DLxVWxrIbbMYGHuHUwDOnly61z7tCLWc9zda6B9ZkdCROhhhtEAa8qI4m1h7l979k3lcP3gBtr3ZYGYgsGCyOpopimW7ZSwb9srFpdMM6tlWZct3h2k8vEeUa1WEJutnuSlOKd3/ACI+FxEH8q9Ta/ZLBjbGXP8A6E/dIr1bucn7X9Blmx/uX1OzXLmUM7aBFJ+AJpLH0lpSuoyEGOhEEjz/AFNMfapn+autkDM4C6zoCdTpvpOnOhXDcHlUAKRAGu3L10qE5JOh0myLs0FOKQrsFYwd1IGWPMa6U/Yh9PdJ6Rz1G3rSdheEE3y6sUbJoR1nmD7Q5EV7iHHTczWrkBQIlCSt1tsubkk79YjqKphWpbCZZKC3AI4mDdLOpYbj9knkD5CNqLcMtm7mutM65Numr+vLyA99R8NwHfNnhQit4RlgMRp/KPvMnpTFYwhE6gDKRAWNOm+lcuVpbdS2O2r6AJ+B94NXb2YU6SpggssggGDVfg3C/m2JQd5cuF3LFnILTky8gNIUU1JaEj0oLxm+LeIsOdhm/r76ngu6+D+w+TizPbHgwxuFuIsF18Vs/bUbe8Er764fgL7W7wKhs2zAKSwnQ6DWRvHlXeMVxAkKSSYUDehzY1FuZoAcjU/WKjz3jWhHKoWuUFwvc5Je4RiXcj5peuAMRmW1d113kaGau2uGY2zeS49hraiAA0DwL9WJzEbU08T4tiBcbK7ZZ8OvI6/16VJZ4oWsXEuDOzx4zqy6jboNNhG9dcHJkZUibAuWmRAadBpA10B3G9NnAMGAQQX/AJ2I18iYpQ4e0QI38xoIJk6+UR502cGxiqCxzELOw1MCYUfW3j10q74JjLxvh6lFlrns8rjj8DSPisCiGRM9SxJ59SetPPGsfby2xM510IGg0nxfs9PWkjiN/wBqAdD1UZhAMjXbXnrofKVVBYn8f4O94FMOgLiCBKgkAxoW00B50rYjstjR7WGc+mQ/6TTtj8MztoxXzG9Qi1iV1W8xjYSNfLWkm5dOBlXURr3DL43w96d2+jfn7qc/kr7PM9/506EJaH0WYEB3YHUdQo59WHSmLh/E7oQG7bKz9aTB9elFMBxeQuQjLyA1EeW0CuaeaVNNFYwXNhHE22OItZgPYvHQzztjp51QxqBrrKnthRaQRqr3PG7EfZtqrecxzq8uLDX0J0At3N9tSh/AVr2Xtd+hxLDS7mNuRrldsxbyOip6WVPOkSpX65C+aIuNWgmFyqICqwGnIWWiiFk/3y5/0Lf+t4qr2o0w7z+zc/8Aw3KsWSBjCT/5cE+64Z/GvQftR8/6ObhiXxzglu5xF7IRMzWbt9ToPExQANEEjMrnXlcPSh+J4VhcTetdzY7uy1nENO3eXLeSRBkgIxyzpJDctTD2s4qLt2SHVTne4UMM1hlQBFJEai2CdfrmpMJxdLNy2FsXLaWxdNq0yPnKYhUPQ7MCZ5ggcqWKyaE43fq/XmO9N7lrtl2Zs/MmvWraIw7pgVEbkKRpyh/uHSlTjXZC7YU/TByCAwAIK8gTJ2JIHvpn4px/vcF3TWb4t5EzXBaYCFy+KWgRIqLiz4u6HBwzDvFK+M2xI32Z9eRoQWVbSf1YXpfAp8JZnCrOgUbjyk6fW10HLTWjtu0F295O58zQTh+K1Ro0A1M7gAKTEe80fJr3ezL2b6nh9rbUq6GIr1ZmvVdkFdHVsZaZ1GUEideu2nuquiEGDp60SW+RMQPXX8xSj2p7QNbYpbIZwBneNEkaeUn+pr5KaU5eyfTJ6VuWeKLcuk27Bhl9t8zALP1JG5I1jkPWheG4Pddzb7y3lSMxUbfYEjePyoVhu1d5ECLbtgbTDzJ3YnNqSdaI9lO0NsG4twZSSCCASDlGUzzzGJM9TVscs0INR4Izx4pyTlyOGFwyooVdhVkGhtni1tvZzH+H9auC9pMH4ifxrlePI3bR0KUEqRMFoJ2l4Wbi27maMtwJlgmS5WNeQq5d4ky7Wnb0r2C4uXY22sMsLcujvINsm0hZZ1mQwB2qmLG1K2JOSaFjj11rds5QZAKjQkTrrXNcRaJfV25TJavpLsdYTE4W1iLttBcbPOQMq+G4yCBMjQbedE37N4Tc2LZ8yomq48cYWLKUmfNvCsVbVYZpMk6j8K6r2Z4DgruFtXXku4JMOQNGI2B00FN9vs9hoEWbcD7IqX+y7Q2trH7oqu1k2mwFb4LgUk93MRH0jf8AuoddcHElWsBVDEQoQLopggqZPSP0pu+Z2v8Alp/KP0rRrKg6Im3p16A841/okyA2KVAFzWhEaenxoZevWeVkfAfmKbAoLbCIPL0rdUGn6DX7qWhkIt3G2h/kE+i/oKhuY87Jhn9yEU4Ym+oYgkb1UbFDlW0gsQeMWsTegJhn0nQzz57+VR9muz+KssZsFVbf2t59T1ro3DLgzXGmBCDWNxP61ZfFoN3U+9aWUYtUMm+Ra+aOrqxEQCNj5UW4a6LZyw3eAsFyiAwmQs7aAx7q04jjF0MSIO0bTv6ab0OTHsREeGSRDLAJ5+XLrU1ii0NrZ7tFbbuLmYfVeJ/+XadvME++o+0tzLdyoYu3rJtKeme7bUH+EOx9BQbi9vGXLN0nFAIqucos29RkYEZs2kgke+oHwl3+0xbbEvcuW7BuLce2sKGyrACZYnM2oM6VVtWnfF/gSnTGvi3Abdy2FZQFC934SfYy5QDtMCk9bJFvDOR47TPhr3mUcJnPUtNt5PKaZluPb/xVuR+0jNdT3j2x/KQOtAuLBnN1MMbbm+BcBLwA9te6ujQEZjbZNDGxPKlhJOUk+H6+wWtlXQo8WU/2bcUyItMus/VkQDz2rPFzcuJa0zKIZlIBDArt8dahwX9pvbypbOVS6sTcsr4gxz/a3n46VhuzXEH9p7ag9brn7lWOVL3NS95fUbXa4FHD4cLatOQ6nLBkaZlkGQdgU+GWjHDrilIKOxXSRIkHVWjcSPzohiOxOJiTfQkAwFVjrrGrMI6T57Vc4VwxbZtXWvNdS6FtnOoUpm9gxvo5yH9/yrp76ShUZ/f1wQeKMpXKIMtCTHdMPea9T4vCEHIV6uV9pzfvf1ZZYMS/4X0Cd4xrSYFUd1dLsrXUa475XcF2ylAQFIygKdNN9OdNOMXMCNdRGlBL/CQYEkKBAE7Dl9wqUXRSW4o8SZ7t4uY0EMoAVF5qFjRiQZ11k1b4Ng2L51ORlIIJBg8to1579aLf8OW5J8WpB9ox6xRHDYECujvvZpEdG9s0QYj/AMwPcgrPdX+eJPuUfrV+3gx/U1Z+aKOdSvy+iH9cgRsNd54h/wAPzqbhV9bF/PfvtkKPaJIJy95AnSTyjQfW1q7csClHtKbiuBHgnQ7k6VtT9JGpHUuE8aweFwqKt5xZEhXZHG7SdSoG5oVjvlKQyLdokTo3eRIB30Xn0865/wAHvoV+kPhlTOkxqCVnT/8AlVb15XYlDI2qz3Wwtjv/AOIDgQtpfexP4AVKnbhjbN0kTmy90F23OYv0IBjSdDvFIBt1btYfLZZm07zKqDmQjSbnpMqPVqnJVW4Uw3e7Z4gk+JRJJgL1M86rP2sxB/zB/In6UD7qt/m/rVFGuoLCf/E+InS8R6Ko/AVpc7R4g737n8xH4UP+bVsMHQo1klzjF1v825/O361Wu4tyDLsf4m/WpThfKs2sG7EKikk7ACSaK2NZns/xAW7hF0nuboCXfIT4bg+0h19M1MJwT2HY3B4LbAdBdJEqFPMR4iRsNNzQW5w4oStz2tiqkQPVhz8h8RVq5cuOqKxJVAQi8lBOw8uXoBUpw1O1wMnRPwriTNexFzW67lBlGyqJVVHJEEkn1J1o9wPgdh1uuwVi7GVQ/RJ4QJTwjUxvtM+dAOFm5ZJyCA0k6EwddRrpqduevWi/D8S4ugvbtkMIJZHiJmQCNG5Sem1GNQdmdyVEHHsKmFwrJaDutyU1KeFn8IP1ZkmOZ0FExj7OIuF7ZUkKFYfWEDmNx76xj74csvdqFMTlWJjzG+1R43DLeIa4ssJhxKuv7rLDL7jWlTdgVoISetBe0eHTKL2WHtkMWWVcqPbXMuvsFtJ3itzavp7Di8v7Nw5XHo6iD/EvvqJuL2/Yu/RMdMt0ZQfJW9l/cTSKLTtbj2mqM4Vblm+6W7guLeU3QLsiXUKrAOghZUodVMw1Xf7XCj6a29r7RGa3pzzpIUfv5a5Vie0N5SqreBS07C0V0cKqlATpsVciZ1g9Kq4vj19hJusQSRBusSIjdRsNY+NdX/klKn69UT71LY7K2MtBc3eWwp1DZ1gjyMwaA4TE2LjYjCi6hR5dMrLp3k51GvtBwX/7g6VyrB2bl5stpczdFAn7z5VcwPBMRet3LiDw2/bGYZpiSIA3A3HKiuzKPMhe8vodi4M5e0CZV1JRwNg6GGgHSDuPIisUu9hrBsJZl864oE7zkuIpIA6qUU/yDedPVyZIpSdFou0N9xaiNirjCtWpBiqLI6VsLQ6VIa2UUUKarbFb5KkC1uq1glY2JoZxvs93yR3oQgyCASQaYVWsG2K24BHw/Z0BWW4ysxiHCMCI8s0Gdas4fs1ZEmXJMScgBMTAksetODWh0qF1pla6ivcXbfBbY1ysT9ojL7woBPxqO9wVnbM5k+kAAaAADQAdKZQtbxRt3ZqFheBDpUq8FXpTBFYK0dTNQFXg6dK3HCk6UVy1nIKFmoFjh1vpU+E4YmcHMVAB2HURyINXctZill7SphRXfgVkbN/6SPzqBeHAcqvgVLW38TUVcPgxzqZcGJ0qUVPh6KZik2CjoajuYeKI3ahIo2AGm1UOIsBgVYAg8iJFE3QVoUFCw0c/x/Z7DfOlBtKEa05yqMq5kZYPhjkxkc+dFBbtoIW2oHRUUD4AUXxvCEe9bvEsGthwACMpDiDmEa7DaKmbCJ0qsslpJiaas5NjeHhcZaWyHt5TIYCQIOYMDPmQVMRl6GugYDFMBqszqzAAFjEFjHPSiZ4fbmY/Cphh1GwoTyaluGMaFzi+AYBLmFsjvVuFiM2VCGRlJKghS3i3id69TVZUV6l1sfS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8" descr="http://www.scientificamerican.com/media/inline/comet-boethin-deep-impac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36576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Spacecraft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first processed images revealed existing craters on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comet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Materials including clays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carbonates, sodium, and crystalline silicates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found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while studying the impact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flyby of comet Hartley 2 showed a large number of icy grains in the coma are driven out of the nucleus by the outgassing of carbon dioxide.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Spacecraft Results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 excavated by the impact contained more dust and less ice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EPOXI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observations of comet Hartley 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shows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the comet's smooth waist was emitting pure water, while the small end was emitting excess carbon dioxide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Images of Results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Tempel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Hartley 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omet Tempel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4038600" cy="3962400"/>
          </a:xfrm>
          <a:prstGeom prst="rect">
            <a:avLst/>
          </a:prstGeom>
          <a:noFill/>
        </p:spPr>
      </p:pic>
      <p:pic>
        <p:nvPicPr>
          <p:cNvPr id="2052" name="Picture 4" descr="Introducing Comet Hartley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038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Images of Results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NASA - Maps and Spectra of Ice-rich Areas on Comet Tempel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7467600" cy="464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93</TotalTime>
  <Words>165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Deep impact Spacecraft</vt:lpstr>
      <vt:lpstr>Missions</vt:lpstr>
      <vt:lpstr>Spacecraft Results</vt:lpstr>
      <vt:lpstr>Spacecraft Results</vt:lpstr>
      <vt:lpstr>Images of Results</vt:lpstr>
      <vt:lpstr>Images of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exploration of comets and asteroids</dc:title>
  <dc:creator>TYLER1996</dc:creator>
  <cp:lastModifiedBy>TYLER1996</cp:lastModifiedBy>
  <cp:revision>10</cp:revision>
  <dcterms:created xsi:type="dcterms:W3CDTF">2013-10-23T01:19:01Z</dcterms:created>
  <dcterms:modified xsi:type="dcterms:W3CDTF">2013-10-23T02:52:54Z</dcterms:modified>
</cp:coreProperties>
</file>